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522" y="3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70658" y="804131"/>
            <a:ext cx="6780530" cy="78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48791" y="1591531"/>
            <a:ext cx="7017384" cy="3053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88620" y="5932366"/>
            <a:ext cx="1310640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875556" y="5932366"/>
            <a:ext cx="1278255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60857" y="457200"/>
            <a:ext cx="9140825" cy="6858000"/>
            <a:chOff x="460857" y="457200"/>
            <a:chExt cx="9140825" cy="6858000"/>
          </a:xfrm>
        </p:grpSpPr>
        <p:sp>
          <p:nvSpPr>
            <p:cNvPr id="3" name="object 3"/>
            <p:cNvSpPr/>
            <p:nvPr/>
          </p:nvSpPr>
          <p:spPr>
            <a:xfrm>
              <a:off x="460857" y="457200"/>
              <a:ext cx="9140825" cy="6858000"/>
            </a:xfrm>
            <a:custGeom>
              <a:avLst/>
              <a:gdLst/>
              <a:ahLst/>
              <a:cxnLst/>
              <a:rect l="l" t="t" r="r" b="b"/>
              <a:pathLst>
                <a:path w="9140825" h="6858000">
                  <a:moveTo>
                    <a:pt x="9140342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140342" y="6858000"/>
                  </a:lnTo>
                  <a:lnTo>
                    <a:pt x="9140342" y="0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60857" y="848861"/>
              <a:ext cx="9140825" cy="6057900"/>
            </a:xfrm>
            <a:custGeom>
              <a:avLst/>
              <a:gdLst/>
              <a:ahLst/>
              <a:cxnLst/>
              <a:rect l="l" t="t" r="r" b="b"/>
              <a:pathLst>
                <a:path w="9140825" h="6057900">
                  <a:moveTo>
                    <a:pt x="4784122" y="5435599"/>
                  </a:moveTo>
                  <a:lnTo>
                    <a:pt x="3439179" y="5435599"/>
                  </a:lnTo>
                  <a:lnTo>
                    <a:pt x="3444959" y="5473699"/>
                  </a:lnTo>
                  <a:lnTo>
                    <a:pt x="3454044" y="5524499"/>
                  </a:lnTo>
                  <a:lnTo>
                    <a:pt x="3466397" y="5575299"/>
                  </a:lnTo>
                  <a:lnTo>
                    <a:pt x="3481978" y="5626099"/>
                  </a:lnTo>
                  <a:lnTo>
                    <a:pt x="3500935" y="5664199"/>
                  </a:lnTo>
                  <a:lnTo>
                    <a:pt x="3522653" y="5714999"/>
                  </a:lnTo>
                  <a:lnTo>
                    <a:pt x="3546983" y="5753099"/>
                  </a:lnTo>
                  <a:lnTo>
                    <a:pt x="3573779" y="5791199"/>
                  </a:lnTo>
                  <a:lnTo>
                    <a:pt x="3602893" y="5829299"/>
                  </a:lnTo>
                  <a:lnTo>
                    <a:pt x="3634176" y="5867399"/>
                  </a:lnTo>
                  <a:lnTo>
                    <a:pt x="3667482" y="5892799"/>
                  </a:lnTo>
                  <a:lnTo>
                    <a:pt x="3702663" y="5918199"/>
                  </a:lnTo>
                  <a:lnTo>
                    <a:pt x="3739572" y="5943599"/>
                  </a:lnTo>
                  <a:lnTo>
                    <a:pt x="3778060" y="5968999"/>
                  </a:lnTo>
                  <a:lnTo>
                    <a:pt x="3817980" y="5994399"/>
                  </a:lnTo>
                  <a:lnTo>
                    <a:pt x="3859184" y="6019799"/>
                  </a:lnTo>
                  <a:lnTo>
                    <a:pt x="3989028" y="6057899"/>
                  </a:lnTo>
                  <a:lnTo>
                    <a:pt x="4217346" y="6057899"/>
                  </a:lnTo>
                  <a:lnTo>
                    <a:pt x="4354989" y="6019799"/>
                  </a:lnTo>
                  <a:lnTo>
                    <a:pt x="4400370" y="5994399"/>
                  </a:lnTo>
                  <a:lnTo>
                    <a:pt x="4443598" y="5968999"/>
                  </a:lnTo>
                  <a:lnTo>
                    <a:pt x="4484605" y="5943599"/>
                  </a:lnTo>
                  <a:lnTo>
                    <a:pt x="4523321" y="5918199"/>
                  </a:lnTo>
                  <a:lnTo>
                    <a:pt x="4559678" y="5892799"/>
                  </a:lnTo>
                  <a:lnTo>
                    <a:pt x="4593606" y="5854699"/>
                  </a:lnTo>
                  <a:lnTo>
                    <a:pt x="4625036" y="5816599"/>
                  </a:lnTo>
                  <a:lnTo>
                    <a:pt x="4653899" y="5778499"/>
                  </a:lnTo>
                  <a:lnTo>
                    <a:pt x="4680127" y="5740399"/>
                  </a:lnTo>
                  <a:lnTo>
                    <a:pt x="4703650" y="5702299"/>
                  </a:lnTo>
                  <a:lnTo>
                    <a:pt x="4724399" y="5664199"/>
                  </a:lnTo>
                  <a:lnTo>
                    <a:pt x="4742305" y="5613399"/>
                  </a:lnTo>
                  <a:lnTo>
                    <a:pt x="4757299" y="5575299"/>
                  </a:lnTo>
                  <a:lnTo>
                    <a:pt x="4769313" y="5524499"/>
                  </a:lnTo>
                  <a:lnTo>
                    <a:pt x="4778277" y="5486399"/>
                  </a:lnTo>
                  <a:lnTo>
                    <a:pt x="4784122" y="5435599"/>
                  </a:lnTo>
                  <a:close/>
                </a:path>
                <a:path w="9140825" h="6057900">
                  <a:moveTo>
                    <a:pt x="6237973" y="5435599"/>
                  </a:moveTo>
                  <a:lnTo>
                    <a:pt x="4784122" y="5435599"/>
                  </a:lnTo>
                  <a:lnTo>
                    <a:pt x="9140342" y="5626099"/>
                  </a:lnTo>
                  <a:lnTo>
                    <a:pt x="9140342" y="5562599"/>
                  </a:lnTo>
                  <a:lnTo>
                    <a:pt x="6237973" y="5435599"/>
                  </a:lnTo>
                  <a:close/>
                </a:path>
                <a:path w="9140825" h="6057900">
                  <a:moveTo>
                    <a:pt x="0" y="3276599"/>
                  </a:moveTo>
                  <a:lnTo>
                    <a:pt x="0" y="3352799"/>
                  </a:lnTo>
                  <a:lnTo>
                    <a:pt x="3491262" y="5092699"/>
                  </a:lnTo>
                  <a:lnTo>
                    <a:pt x="3471971" y="5143499"/>
                  </a:lnTo>
                  <a:lnTo>
                    <a:pt x="3456791" y="5206999"/>
                  </a:lnTo>
                  <a:lnTo>
                    <a:pt x="3445768" y="5257799"/>
                  </a:lnTo>
                  <a:lnTo>
                    <a:pt x="3438954" y="5308599"/>
                  </a:lnTo>
                  <a:lnTo>
                    <a:pt x="3436398" y="5372099"/>
                  </a:lnTo>
                  <a:lnTo>
                    <a:pt x="0" y="5486399"/>
                  </a:lnTo>
                  <a:lnTo>
                    <a:pt x="0" y="5549899"/>
                  </a:lnTo>
                  <a:lnTo>
                    <a:pt x="3439179" y="5435599"/>
                  </a:lnTo>
                  <a:lnTo>
                    <a:pt x="6237973" y="5435599"/>
                  </a:lnTo>
                  <a:lnTo>
                    <a:pt x="4786789" y="5372099"/>
                  </a:lnTo>
                  <a:lnTo>
                    <a:pt x="4784548" y="5308599"/>
                  </a:lnTo>
                  <a:lnTo>
                    <a:pt x="4778192" y="5257799"/>
                  </a:lnTo>
                  <a:lnTo>
                    <a:pt x="4767752" y="5206999"/>
                  </a:lnTo>
                  <a:lnTo>
                    <a:pt x="4753261" y="5156199"/>
                  </a:lnTo>
                  <a:lnTo>
                    <a:pt x="4915745" y="5092699"/>
                  </a:lnTo>
                  <a:lnTo>
                    <a:pt x="4730528" y="5092699"/>
                  </a:lnTo>
                  <a:lnTo>
                    <a:pt x="4708838" y="5041899"/>
                  </a:lnTo>
                  <a:lnTo>
                    <a:pt x="3519202" y="5041899"/>
                  </a:lnTo>
                  <a:lnTo>
                    <a:pt x="0" y="3276599"/>
                  </a:lnTo>
                  <a:close/>
                </a:path>
                <a:path w="9140825" h="6057900">
                  <a:moveTo>
                    <a:pt x="9140342" y="3378199"/>
                  </a:moveTo>
                  <a:lnTo>
                    <a:pt x="4730528" y="5092699"/>
                  </a:lnTo>
                  <a:lnTo>
                    <a:pt x="4915745" y="5092699"/>
                  </a:lnTo>
                  <a:lnTo>
                    <a:pt x="9140342" y="3441699"/>
                  </a:lnTo>
                  <a:lnTo>
                    <a:pt x="9140342" y="3378199"/>
                  </a:lnTo>
                  <a:close/>
                </a:path>
                <a:path w="9140825" h="6057900">
                  <a:moveTo>
                    <a:pt x="1883427" y="723899"/>
                  </a:moveTo>
                  <a:lnTo>
                    <a:pt x="1811928" y="723899"/>
                  </a:lnTo>
                  <a:lnTo>
                    <a:pt x="3780428" y="4762499"/>
                  </a:lnTo>
                  <a:lnTo>
                    <a:pt x="3739833" y="4787899"/>
                  </a:lnTo>
                  <a:lnTo>
                    <a:pt x="3701264" y="4825999"/>
                  </a:lnTo>
                  <a:lnTo>
                    <a:pt x="3664842" y="4851399"/>
                  </a:lnTo>
                  <a:lnTo>
                    <a:pt x="3630689" y="4889499"/>
                  </a:lnTo>
                  <a:lnTo>
                    <a:pt x="3598926" y="4914899"/>
                  </a:lnTo>
                  <a:lnTo>
                    <a:pt x="3569677" y="4952999"/>
                  </a:lnTo>
                  <a:lnTo>
                    <a:pt x="3543061" y="4991099"/>
                  </a:lnTo>
                  <a:lnTo>
                    <a:pt x="3519202" y="5041899"/>
                  </a:lnTo>
                  <a:lnTo>
                    <a:pt x="4708838" y="5041899"/>
                  </a:lnTo>
                  <a:lnTo>
                    <a:pt x="4683805" y="5003799"/>
                  </a:lnTo>
                  <a:lnTo>
                    <a:pt x="4655545" y="4965699"/>
                  </a:lnTo>
                  <a:lnTo>
                    <a:pt x="4624175" y="4914899"/>
                  </a:lnTo>
                  <a:lnTo>
                    <a:pt x="4589812" y="4876799"/>
                  </a:lnTo>
                  <a:lnTo>
                    <a:pt x="4623650" y="4838699"/>
                  </a:lnTo>
                  <a:lnTo>
                    <a:pt x="4542187" y="4838699"/>
                  </a:lnTo>
                  <a:lnTo>
                    <a:pt x="4498620" y="4800599"/>
                  </a:lnTo>
                  <a:lnTo>
                    <a:pt x="4452526" y="4775199"/>
                  </a:lnTo>
                  <a:lnTo>
                    <a:pt x="4404149" y="4749799"/>
                  </a:lnTo>
                  <a:lnTo>
                    <a:pt x="4378941" y="4737099"/>
                  </a:lnTo>
                  <a:lnTo>
                    <a:pt x="3838721" y="4737099"/>
                  </a:lnTo>
                  <a:lnTo>
                    <a:pt x="1883427" y="723899"/>
                  </a:lnTo>
                  <a:close/>
                </a:path>
                <a:path w="9140825" h="6057900">
                  <a:moveTo>
                    <a:pt x="8508520" y="977899"/>
                  </a:moveTo>
                  <a:lnTo>
                    <a:pt x="7728363" y="977899"/>
                  </a:lnTo>
                  <a:lnTo>
                    <a:pt x="7730128" y="990599"/>
                  </a:lnTo>
                  <a:lnTo>
                    <a:pt x="7731919" y="990599"/>
                  </a:lnTo>
                  <a:lnTo>
                    <a:pt x="7733938" y="1003299"/>
                  </a:lnTo>
                  <a:lnTo>
                    <a:pt x="7750819" y="1041399"/>
                  </a:lnTo>
                  <a:lnTo>
                    <a:pt x="7771482" y="1079499"/>
                  </a:lnTo>
                  <a:lnTo>
                    <a:pt x="7795760" y="1104899"/>
                  </a:lnTo>
                  <a:lnTo>
                    <a:pt x="7823486" y="1142999"/>
                  </a:lnTo>
                  <a:lnTo>
                    <a:pt x="4542187" y="4838699"/>
                  </a:lnTo>
                  <a:lnTo>
                    <a:pt x="4623650" y="4838699"/>
                  </a:lnTo>
                  <a:lnTo>
                    <a:pt x="7872127" y="1181099"/>
                  </a:lnTo>
                  <a:lnTo>
                    <a:pt x="8369311" y="1181099"/>
                  </a:lnTo>
                  <a:lnTo>
                    <a:pt x="8421477" y="1130299"/>
                  </a:lnTo>
                  <a:lnTo>
                    <a:pt x="8450955" y="1092199"/>
                  </a:lnTo>
                  <a:lnTo>
                    <a:pt x="8476122" y="1054099"/>
                  </a:lnTo>
                  <a:lnTo>
                    <a:pt x="8496712" y="1015999"/>
                  </a:lnTo>
                  <a:lnTo>
                    <a:pt x="8508520" y="977899"/>
                  </a:lnTo>
                  <a:close/>
                </a:path>
                <a:path w="9140825" h="6057900">
                  <a:moveTo>
                    <a:pt x="5023609" y="1181099"/>
                  </a:moveTo>
                  <a:lnTo>
                    <a:pt x="4977834" y="1181099"/>
                  </a:lnTo>
                  <a:lnTo>
                    <a:pt x="4931666" y="1193799"/>
                  </a:lnTo>
                  <a:lnTo>
                    <a:pt x="4885504" y="1193799"/>
                  </a:lnTo>
                  <a:lnTo>
                    <a:pt x="4839748" y="1219199"/>
                  </a:lnTo>
                  <a:lnTo>
                    <a:pt x="4795983" y="1231899"/>
                  </a:lnTo>
                  <a:lnTo>
                    <a:pt x="4755654" y="1257299"/>
                  </a:lnTo>
                  <a:lnTo>
                    <a:pt x="4718939" y="1282699"/>
                  </a:lnTo>
                  <a:lnTo>
                    <a:pt x="4686013" y="1320799"/>
                  </a:lnTo>
                  <a:lnTo>
                    <a:pt x="4657054" y="1358899"/>
                  </a:lnTo>
                  <a:lnTo>
                    <a:pt x="4632239" y="1396999"/>
                  </a:lnTo>
                  <a:lnTo>
                    <a:pt x="4611746" y="1435099"/>
                  </a:lnTo>
                  <a:lnTo>
                    <a:pt x="4595751" y="1485899"/>
                  </a:lnTo>
                  <a:lnTo>
                    <a:pt x="4584431" y="1523999"/>
                  </a:lnTo>
                  <a:lnTo>
                    <a:pt x="4577964" y="1574799"/>
                  </a:lnTo>
                  <a:lnTo>
                    <a:pt x="4576527" y="1612899"/>
                  </a:lnTo>
                  <a:lnTo>
                    <a:pt x="4580296" y="1663699"/>
                  </a:lnTo>
                  <a:lnTo>
                    <a:pt x="4589449" y="1714499"/>
                  </a:lnTo>
                  <a:lnTo>
                    <a:pt x="4604163" y="1765299"/>
                  </a:lnTo>
                  <a:lnTo>
                    <a:pt x="4623263" y="1803399"/>
                  </a:lnTo>
                  <a:lnTo>
                    <a:pt x="4647015" y="1841499"/>
                  </a:lnTo>
                  <a:lnTo>
                    <a:pt x="4675085" y="1879599"/>
                  </a:lnTo>
                  <a:lnTo>
                    <a:pt x="4707141" y="1917699"/>
                  </a:lnTo>
                  <a:lnTo>
                    <a:pt x="4742849" y="1943099"/>
                  </a:lnTo>
                  <a:lnTo>
                    <a:pt x="4781878" y="1968499"/>
                  </a:lnTo>
                  <a:lnTo>
                    <a:pt x="4823894" y="1993899"/>
                  </a:lnTo>
                  <a:lnTo>
                    <a:pt x="4868564" y="2006599"/>
                  </a:lnTo>
                  <a:lnTo>
                    <a:pt x="4238403" y="4686299"/>
                  </a:lnTo>
                  <a:lnTo>
                    <a:pt x="4004400" y="4686299"/>
                  </a:lnTo>
                  <a:lnTo>
                    <a:pt x="3868439" y="4724399"/>
                  </a:lnTo>
                  <a:lnTo>
                    <a:pt x="3853489" y="4724399"/>
                  </a:lnTo>
                  <a:lnTo>
                    <a:pt x="3846084" y="4737099"/>
                  </a:lnTo>
                  <a:lnTo>
                    <a:pt x="4378941" y="4737099"/>
                  </a:lnTo>
                  <a:lnTo>
                    <a:pt x="4353733" y="4724399"/>
                  </a:lnTo>
                  <a:lnTo>
                    <a:pt x="4301522" y="4711699"/>
                  </a:lnTo>
                  <a:lnTo>
                    <a:pt x="4932077" y="2031999"/>
                  </a:lnTo>
                  <a:lnTo>
                    <a:pt x="5035720" y="2031999"/>
                  </a:lnTo>
                  <a:lnTo>
                    <a:pt x="5136153" y="2006599"/>
                  </a:lnTo>
                  <a:lnTo>
                    <a:pt x="5180427" y="1981199"/>
                  </a:lnTo>
                  <a:lnTo>
                    <a:pt x="5221175" y="1955799"/>
                  </a:lnTo>
                  <a:lnTo>
                    <a:pt x="5258213" y="1930399"/>
                  </a:lnTo>
                  <a:lnTo>
                    <a:pt x="5291361" y="1892299"/>
                  </a:lnTo>
                  <a:lnTo>
                    <a:pt x="5320435" y="1854199"/>
                  </a:lnTo>
                  <a:lnTo>
                    <a:pt x="5345254" y="1816099"/>
                  </a:lnTo>
                  <a:lnTo>
                    <a:pt x="5365635" y="1777999"/>
                  </a:lnTo>
                  <a:lnTo>
                    <a:pt x="5381397" y="1727199"/>
                  </a:lnTo>
                  <a:lnTo>
                    <a:pt x="5392358" y="1689099"/>
                  </a:lnTo>
                  <a:lnTo>
                    <a:pt x="5398335" y="1638299"/>
                  </a:lnTo>
                  <a:lnTo>
                    <a:pt x="5399147" y="1587499"/>
                  </a:lnTo>
                  <a:lnTo>
                    <a:pt x="5394611" y="1536699"/>
                  </a:lnTo>
                  <a:lnTo>
                    <a:pt x="5659810" y="1473199"/>
                  </a:lnTo>
                  <a:lnTo>
                    <a:pt x="5376189" y="1473199"/>
                  </a:lnTo>
                  <a:lnTo>
                    <a:pt x="5374091" y="1460499"/>
                  </a:lnTo>
                  <a:lnTo>
                    <a:pt x="5371878" y="1460499"/>
                  </a:lnTo>
                  <a:lnTo>
                    <a:pt x="5351998" y="1409699"/>
                  </a:lnTo>
                  <a:lnTo>
                    <a:pt x="5327732" y="1371599"/>
                  </a:lnTo>
                  <a:lnTo>
                    <a:pt x="5299479" y="1333499"/>
                  </a:lnTo>
                  <a:lnTo>
                    <a:pt x="5267638" y="1295399"/>
                  </a:lnTo>
                  <a:lnTo>
                    <a:pt x="5232608" y="1269999"/>
                  </a:lnTo>
                  <a:lnTo>
                    <a:pt x="5194789" y="1244599"/>
                  </a:lnTo>
                  <a:lnTo>
                    <a:pt x="5154581" y="1219199"/>
                  </a:lnTo>
                  <a:lnTo>
                    <a:pt x="5112381" y="1206499"/>
                  </a:lnTo>
                  <a:lnTo>
                    <a:pt x="5023609" y="1181099"/>
                  </a:lnTo>
                  <a:close/>
                </a:path>
                <a:path w="9140825" h="6057900">
                  <a:moveTo>
                    <a:pt x="4144781" y="4673599"/>
                  </a:moveTo>
                  <a:lnTo>
                    <a:pt x="4097798" y="4673599"/>
                  </a:lnTo>
                  <a:lnTo>
                    <a:pt x="4050944" y="4686299"/>
                  </a:lnTo>
                  <a:lnTo>
                    <a:pt x="4191709" y="4686299"/>
                  </a:lnTo>
                  <a:lnTo>
                    <a:pt x="4144781" y="4673599"/>
                  </a:lnTo>
                  <a:close/>
                </a:path>
                <a:path w="9140825" h="6057900">
                  <a:moveTo>
                    <a:pt x="8198506" y="431799"/>
                  </a:moveTo>
                  <a:lnTo>
                    <a:pt x="8015419" y="431799"/>
                  </a:lnTo>
                  <a:lnTo>
                    <a:pt x="7969663" y="457199"/>
                  </a:lnTo>
                  <a:lnTo>
                    <a:pt x="7924771" y="469899"/>
                  </a:lnTo>
                  <a:lnTo>
                    <a:pt x="7883510" y="495299"/>
                  </a:lnTo>
                  <a:lnTo>
                    <a:pt x="7846072" y="533399"/>
                  </a:lnTo>
                  <a:lnTo>
                    <a:pt x="7812647" y="558799"/>
                  </a:lnTo>
                  <a:lnTo>
                    <a:pt x="7783426" y="596899"/>
                  </a:lnTo>
                  <a:lnTo>
                    <a:pt x="7758600" y="634999"/>
                  </a:lnTo>
                  <a:lnTo>
                    <a:pt x="7738359" y="685799"/>
                  </a:lnTo>
                  <a:lnTo>
                    <a:pt x="7722894" y="723899"/>
                  </a:lnTo>
                  <a:lnTo>
                    <a:pt x="7712397" y="774699"/>
                  </a:lnTo>
                  <a:lnTo>
                    <a:pt x="7707057" y="825499"/>
                  </a:lnTo>
                  <a:lnTo>
                    <a:pt x="7707066" y="876299"/>
                  </a:lnTo>
                  <a:lnTo>
                    <a:pt x="7712615" y="914399"/>
                  </a:lnTo>
                  <a:lnTo>
                    <a:pt x="5380120" y="1473199"/>
                  </a:lnTo>
                  <a:lnTo>
                    <a:pt x="5659810" y="1473199"/>
                  </a:lnTo>
                  <a:lnTo>
                    <a:pt x="7728363" y="977899"/>
                  </a:lnTo>
                  <a:lnTo>
                    <a:pt x="8508520" y="977899"/>
                  </a:lnTo>
                  <a:lnTo>
                    <a:pt x="8512456" y="965199"/>
                  </a:lnTo>
                  <a:lnTo>
                    <a:pt x="8523087" y="914399"/>
                  </a:lnTo>
                  <a:lnTo>
                    <a:pt x="8528336" y="876299"/>
                  </a:lnTo>
                  <a:lnTo>
                    <a:pt x="8789971" y="876299"/>
                  </a:lnTo>
                  <a:lnTo>
                    <a:pt x="8527193" y="800099"/>
                  </a:lnTo>
                  <a:lnTo>
                    <a:pt x="8523495" y="774699"/>
                  </a:lnTo>
                  <a:lnTo>
                    <a:pt x="8518017" y="749299"/>
                  </a:lnTo>
                  <a:lnTo>
                    <a:pt x="8501793" y="698499"/>
                  </a:lnTo>
                  <a:lnTo>
                    <a:pt x="8481913" y="647699"/>
                  </a:lnTo>
                  <a:lnTo>
                    <a:pt x="8457647" y="609599"/>
                  </a:lnTo>
                  <a:lnTo>
                    <a:pt x="8429394" y="571499"/>
                  </a:lnTo>
                  <a:lnTo>
                    <a:pt x="8397553" y="533399"/>
                  </a:lnTo>
                  <a:lnTo>
                    <a:pt x="8362523" y="507999"/>
                  </a:lnTo>
                  <a:lnTo>
                    <a:pt x="8324704" y="482599"/>
                  </a:lnTo>
                  <a:lnTo>
                    <a:pt x="8284496" y="457199"/>
                  </a:lnTo>
                  <a:lnTo>
                    <a:pt x="8242296" y="444499"/>
                  </a:lnTo>
                  <a:lnTo>
                    <a:pt x="8198506" y="431799"/>
                  </a:lnTo>
                  <a:close/>
                </a:path>
                <a:path w="9140825" h="6057900">
                  <a:moveTo>
                    <a:pt x="0" y="101599"/>
                  </a:moveTo>
                  <a:lnTo>
                    <a:pt x="0" y="165099"/>
                  </a:lnTo>
                  <a:lnTo>
                    <a:pt x="1140619" y="279399"/>
                  </a:lnTo>
                  <a:lnTo>
                    <a:pt x="1126490" y="330199"/>
                  </a:lnTo>
                  <a:lnTo>
                    <a:pt x="1118829" y="380999"/>
                  </a:lnTo>
                  <a:lnTo>
                    <a:pt x="1117649" y="444499"/>
                  </a:lnTo>
                  <a:lnTo>
                    <a:pt x="1122961" y="495299"/>
                  </a:lnTo>
                  <a:lnTo>
                    <a:pt x="1134777" y="546099"/>
                  </a:lnTo>
                  <a:lnTo>
                    <a:pt x="0" y="1257299"/>
                  </a:lnTo>
                  <a:lnTo>
                    <a:pt x="0" y="1346199"/>
                  </a:lnTo>
                  <a:lnTo>
                    <a:pt x="1158018" y="609599"/>
                  </a:lnTo>
                  <a:lnTo>
                    <a:pt x="1899089" y="609599"/>
                  </a:lnTo>
                  <a:lnTo>
                    <a:pt x="1910517" y="584199"/>
                  </a:lnTo>
                  <a:lnTo>
                    <a:pt x="1927048" y="533399"/>
                  </a:lnTo>
                  <a:lnTo>
                    <a:pt x="1937055" y="482599"/>
                  </a:lnTo>
                  <a:lnTo>
                    <a:pt x="1940338" y="419099"/>
                  </a:lnTo>
                  <a:lnTo>
                    <a:pt x="1937569" y="368299"/>
                  </a:lnTo>
                  <a:lnTo>
                    <a:pt x="1929467" y="330199"/>
                  </a:lnTo>
                  <a:lnTo>
                    <a:pt x="1916343" y="279399"/>
                  </a:lnTo>
                  <a:lnTo>
                    <a:pt x="1898505" y="241299"/>
                  </a:lnTo>
                  <a:lnTo>
                    <a:pt x="1887384" y="215899"/>
                  </a:lnTo>
                  <a:lnTo>
                    <a:pt x="1167797" y="215899"/>
                  </a:lnTo>
                  <a:lnTo>
                    <a:pt x="0" y="101599"/>
                  </a:lnTo>
                  <a:close/>
                </a:path>
                <a:path w="9140825" h="6057900">
                  <a:moveTo>
                    <a:pt x="8369311" y="1181099"/>
                  </a:moveTo>
                  <a:lnTo>
                    <a:pt x="7872127" y="1181099"/>
                  </a:lnTo>
                  <a:lnTo>
                    <a:pt x="7910867" y="1206499"/>
                  </a:lnTo>
                  <a:lnTo>
                    <a:pt x="7951914" y="1231899"/>
                  </a:lnTo>
                  <a:lnTo>
                    <a:pt x="7994816" y="1244599"/>
                  </a:lnTo>
                  <a:lnTo>
                    <a:pt x="8084374" y="1269999"/>
                  </a:lnTo>
                  <a:lnTo>
                    <a:pt x="8175918" y="1269999"/>
                  </a:lnTo>
                  <a:lnTo>
                    <a:pt x="8265827" y="1244599"/>
                  </a:lnTo>
                  <a:lnTo>
                    <a:pt x="8309864" y="1219199"/>
                  </a:lnTo>
                  <a:lnTo>
                    <a:pt x="8350664" y="1193799"/>
                  </a:lnTo>
                  <a:lnTo>
                    <a:pt x="8369311" y="1181099"/>
                  </a:lnTo>
                  <a:close/>
                </a:path>
                <a:path w="9140825" h="6057900">
                  <a:moveTo>
                    <a:pt x="8789971" y="876299"/>
                  </a:moveTo>
                  <a:lnTo>
                    <a:pt x="8528336" y="876299"/>
                  </a:lnTo>
                  <a:lnTo>
                    <a:pt x="9140342" y="1041399"/>
                  </a:lnTo>
                  <a:lnTo>
                    <a:pt x="9140342" y="977899"/>
                  </a:lnTo>
                  <a:lnTo>
                    <a:pt x="8789971" y="876299"/>
                  </a:lnTo>
                  <a:close/>
                </a:path>
                <a:path w="9140825" h="6057900">
                  <a:moveTo>
                    <a:pt x="1581064" y="838199"/>
                  </a:moveTo>
                  <a:lnTo>
                    <a:pt x="1481198" y="838199"/>
                  </a:lnTo>
                  <a:lnTo>
                    <a:pt x="1528477" y="850899"/>
                  </a:lnTo>
                  <a:lnTo>
                    <a:pt x="1581064" y="838199"/>
                  </a:lnTo>
                  <a:close/>
                </a:path>
                <a:path w="9140825" h="6057900">
                  <a:moveTo>
                    <a:pt x="1899089" y="609599"/>
                  </a:moveTo>
                  <a:lnTo>
                    <a:pt x="1158018" y="609599"/>
                  </a:lnTo>
                  <a:lnTo>
                    <a:pt x="1180319" y="647699"/>
                  </a:lnTo>
                  <a:lnTo>
                    <a:pt x="1206900" y="685799"/>
                  </a:lnTo>
                  <a:lnTo>
                    <a:pt x="1237384" y="723899"/>
                  </a:lnTo>
                  <a:lnTo>
                    <a:pt x="1271395" y="749299"/>
                  </a:lnTo>
                  <a:lnTo>
                    <a:pt x="1308557" y="774699"/>
                  </a:lnTo>
                  <a:lnTo>
                    <a:pt x="1348494" y="800099"/>
                  </a:lnTo>
                  <a:lnTo>
                    <a:pt x="1390831" y="825499"/>
                  </a:lnTo>
                  <a:lnTo>
                    <a:pt x="1435191" y="838199"/>
                  </a:lnTo>
                  <a:lnTo>
                    <a:pt x="1632325" y="838199"/>
                  </a:lnTo>
                  <a:lnTo>
                    <a:pt x="1681651" y="812799"/>
                  </a:lnTo>
                  <a:lnTo>
                    <a:pt x="1728433" y="787399"/>
                  </a:lnTo>
                  <a:lnTo>
                    <a:pt x="1772061" y="761999"/>
                  </a:lnTo>
                  <a:lnTo>
                    <a:pt x="1811928" y="723899"/>
                  </a:lnTo>
                  <a:lnTo>
                    <a:pt x="1883427" y="723899"/>
                  </a:lnTo>
                  <a:lnTo>
                    <a:pt x="1858677" y="673099"/>
                  </a:lnTo>
                  <a:lnTo>
                    <a:pt x="1887660" y="634999"/>
                  </a:lnTo>
                  <a:lnTo>
                    <a:pt x="1899089" y="609599"/>
                  </a:lnTo>
                  <a:close/>
                </a:path>
                <a:path w="9140825" h="6057900">
                  <a:moveTo>
                    <a:pt x="8107749" y="419099"/>
                  </a:moveTo>
                  <a:lnTo>
                    <a:pt x="8061581" y="431799"/>
                  </a:lnTo>
                  <a:lnTo>
                    <a:pt x="8153524" y="431799"/>
                  </a:lnTo>
                  <a:lnTo>
                    <a:pt x="8107749" y="419099"/>
                  </a:lnTo>
                  <a:close/>
                </a:path>
                <a:path w="9140825" h="6057900">
                  <a:moveTo>
                    <a:pt x="1576825" y="0"/>
                  </a:moveTo>
                  <a:lnTo>
                    <a:pt x="1478809" y="0"/>
                  </a:lnTo>
                  <a:lnTo>
                    <a:pt x="1430185" y="12699"/>
                  </a:lnTo>
                  <a:lnTo>
                    <a:pt x="1383429" y="25399"/>
                  </a:lnTo>
                  <a:lnTo>
                    <a:pt x="1339001" y="50799"/>
                  </a:lnTo>
                  <a:lnTo>
                    <a:pt x="1297358" y="76199"/>
                  </a:lnTo>
                  <a:lnTo>
                    <a:pt x="1258958" y="101599"/>
                  </a:lnTo>
                  <a:lnTo>
                    <a:pt x="1224259" y="139699"/>
                  </a:lnTo>
                  <a:lnTo>
                    <a:pt x="1193719" y="177799"/>
                  </a:lnTo>
                  <a:lnTo>
                    <a:pt x="1167797" y="215899"/>
                  </a:lnTo>
                  <a:lnTo>
                    <a:pt x="1887384" y="215899"/>
                  </a:lnTo>
                  <a:lnTo>
                    <a:pt x="1876262" y="190499"/>
                  </a:lnTo>
                  <a:lnTo>
                    <a:pt x="1849923" y="165099"/>
                  </a:lnTo>
                  <a:lnTo>
                    <a:pt x="1819797" y="126999"/>
                  </a:lnTo>
                  <a:lnTo>
                    <a:pt x="1786194" y="88899"/>
                  </a:lnTo>
                  <a:lnTo>
                    <a:pt x="1749421" y="63499"/>
                  </a:lnTo>
                  <a:lnTo>
                    <a:pt x="1709789" y="38099"/>
                  </a:lnTo>
                  <a:lnTo>
                    <a:pt x="1667606" y="25399"/>
                  </a:lnTo>
                  <a:lnTo>
                    <a:pt x="1623182" y="12699"/>
                  </a:lnTo>
                  <a:lnTo>
                    <a:pt x="1576825" y="0"/>
                  </a:lnTo>
                  <a:close/>
                </a:path>
              </a:pathLst>
            </a:custGeom>
            <a:solidFill>
              <a:srgbClr val="162B53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93800" y="833273"/>
              <a:ext cx="7848600" cy="552449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42442" y="818231"/>
            <a:ext cx="678053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80" dirty="0">
                <a:solidFill>
                  <a:srgbClr val="FFFFFF"/>
                </a:solidFill>
              </a:rPr>
              <a:t>Certi</a:t>
            </a:r>
            <a:r>
              <a:rPr lang="en-US" spc="-180" dirty="0">
                <a:solidFill>
                  <a:srgbClr val="FFFFFF"/>
                </a:solidFill>
              </a:rPr>
              <a:t>f</a:t>
            </a:r>
            <a:r>
              <a:rPr spc="-180" dirty="0">
                <a:solidFill>
                  <a:srgbClr val="FFFFFF"/>
                </a:solidFill>
              </a:rPr>
              <a:t>icate </a:t>
            </a:r>
            <a:r>
              <a:rPr dirty="0">
                <a:solidFill>
                  <a:srgbClr val="FFFFFF"/>
                </a:solidFill>
              </a:rPr>
              <a:t>of</a:t>
            </a:r>
            <a:r>
              <a:rPr spc="130" dirty="0">
                <a:solidFill>
                  <a:srgbClr val="FFFFFF"/>
                </a:solidFill>
              </a:rPr>
              <a:t> </a:t>
            </a:r>
            <a:r>
              <a:rPr spc="-150" dirty="0">
                <a:solidFill>
                  <a:srgbClr val="FFFFFF"/>
                </a:solidFill>
              </a:rPr>
              <a:t>Completion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520577" y="1605631"/>
            <a:ext cx="7017384" cy="305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Cambria"/>
                <a:cs typeface="Cambria"/>
              </a:rPr>
              <a:t>Date</a:t>
            </a:r>
            <a:endParaRPr sz="2400" dirty="0">
              <a:latin typeface="Cambria"/>
              <a:cs typeface="Cambria"/>
            </a:endParaRPr>
          </a:p>
          <a:p>
            <a:pPr marL="12700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>
                <a:solidFill>
                  <a:srgbClr val="FFFFFF"/>
                </a:solidFill>
                <a:latin typeface="Cambria"/>
                <a:cs typeface="Cambria"/>
              </a:rPr>
              <a:t>For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completion of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Louisiana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Biomedical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Network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2020 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Summer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Program Undergraduate</a:t>
            </a:r>
            <a:r>
              <a:rPr sz="1800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Cambria"/>
                <a:cs typeface="Cambria"/>
              </a:rPr>
              <a:t>Program</a:t>
            </a:r>
            <a:endParaRPr sz="1800" dirty="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2200" dirty="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</a:pP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Presented</a:t>
            </a:r>
            <a:r>
              <a:rPr sz="2100" spc="-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to:</a:t>
            </a:r>
            <a:endParaRPr sz="2100" dirty="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Full</a:t>
            </a:r>
            <a:r>
              <a:rPr sz="36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 </a:t>
            </a:r>
            <a:r>
              <a:rPr sz="360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name</a:t>
            </a:r>
            <a:endParaRPr sz="3600" dirty="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sz="2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University</a:t>
            </a:r>
            <a:endParaRPr sz="2400" dirty="0">
              <a:latin typeface="Cambria"/>
              <a:cs typeface="Cambri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506730"/>
            <a:ext cx="10058400" cy="6758940"/>
            <a:chOff x="0" y="506730"/>
            <a:chExt cx="10058400" cy="6758940"/>
          </a:xfrm>
        </p:grpSpPr>
        <p:sp>
          <p:nvSpPr>
            <p:cNvPr id="9" name="object 9"/>
            <p:cNvSpPr/>
            <p:nvPr/>
          </p:nvSpPr>
          <p:spPr>
            <a:xfrm>
              <a:off x="0" y="5862473"/>
              <a:ext cx="10058400" cy="12318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567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0859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08050" y="506730"/>
              <a:ext cx="9039225" cy="6758940"/>
            </a:xfrm>
            <a:custGeom>
              <a:avLst/>
              <a:gdLst/>
              <a:ahLst/>
              <a:cxnLst/>
              <a:rect l="l" t="t" r="r" b="b"/>
              <a:pathLst>
                <a:path w="9039225" h="6758940">
                  <a:moveTo>
                    <a:pt x="844130" y="0"/>
                  </a:moveTo>
                  <a:lnTo>
                    <a:pt x="233476" y="0"/>
                  </a:lnTo>
                  <a:lnTo>
                    <a:pt x="233476" y="35407"/>
                  </a:lnTo>
                  <a:lnTo>
                    <a:pt x="844130" y="35407"/>
                  </a:lnTo>
                  <a:lnTo>
                    <a:pt x="844130" y="0"/>
                  </a:lnTo>
                  <a:close/>
                </a:path>
                <a:path w="9039225" h="6758940">
                  <a:moveTo>
                    <a:pt x="1400213" y="0"/>
                  </a:moveTo>
                  <a:lnTo>
                    <a:pt x="891336" y="0"/>
                  </a:lnTo>
                  <a:lnTo>
                    <a:pt x="891336" y="35407"/>
                  </a:lnTo>
                  <a:lnTo>
                    <a:pt x="1400213" y="35407"/>
                  </a:lnTo>
                  <a:lnTo>
                    <a:pt x="1400213" y="0"/>
                  </a:lnTo>
                  <a:close/>
                </a:path>
                <a:path w="9039225" h="6758940">
                  <a:moveTo>
                    <a:pt x="1990267" y="0"/>
                  </a:moveTo>
                  <a:lnTo>
                    <a:pt x="1872259" y="0"/>
                  </a:lnTo>
                  <a:lnTo>
                    <a:pt x="1872259" y="35407"/>
                  </a:lnTo>
                  <a:lnTo>
                    <a:pt x="1990267" y="35407"/>
                  </a:lnTo>
                  <a:lnTo>
                    <a:pt x="1990267" y="0"/>
                  </a:lnTo>
                  <a:close/>
                </a:path>
                <a:path w="9039225" h="6758940">
                  <a:moveTo>
                    <a:pt x="2836951" y="0"/>
                  </a:moveTo>
                  <a:lnTo>
                    <a:pt x="2226297" y="0"/>
                  </a:lnTo>
                  <a:lnTo>
                    <a:pt x="2226297" y="35407"/>
                  </a:lnTo>
                  <a:lnTo>
                    <a:pt x="2836951" y="35407"/>
                  </a:lnTo>
                  <a:lnTo>
                    <a:pt x="2836951" y="0"/>
                  </a:lnTo>
                  <a:close/>
                </a:path>
                <a:path w="9039225" h="6758940">
                  <a:moveTo>
                    <a:pt x="3393033" y="0"/>
                  </a:moveTo>
                  <a:lnTo>
                    <a:pt x="2884157" y="0"/>
                  </a:lnTo>
                  <a:lnTo>
                    <a:pt x="2884157" y="35407"/>
                  </a:lnTo>
                  <a:lnTo>
                    <a:pt x="3393033" y="35407"/>
                  </a:lnTo>
                  <a:lnTo>
                    <a:pt x="3393033" y="0"/>
                  </a:lnTo>
                  <a:close/>
                </a:path>
                <a:path w="9039225" h="6758940">
                  <a:moveTo>
                    <a:pt x="3983088" y="0"/>
                  </a:moveTo>
                  <a:lnTo>
                    <a:pt x="3865079" y="0"/>
                  </a:lnTo>
                  <a:lnTo>
                    <a:pt x="3865079" y="35407"/>
                  </a:lnTo>
                  <a:lnTo>
                    <a:pt x="3983088" y="35407"/>
                  </a:lnTo>
                  <a:lnTo>
                    <a:pt x="3983088" y="0"/>
                  </a:lnTo>
                  <a:close/>
                </a:path>
                <a:path w="9039225" h="6758940">
                  <a:moveTo>
                    <a:pt x="4829759" y="0"/>
                  </a:moveTo>
                  <a:lnTo>
                    <a:pt x="4219105" y="0"/>
                  </a:lnTo>
                  <a:lnTo>
                    <a:pt x="4219105" y="35407"/>
                  </a:lnTo>
                  <a:lnTo>
                    <a:pt x="4829759" y="35407"/>
                  </a:lnTo>
                  <a:lnTo>
                    <a:pt x="4829759" y="0"/>
                  </a:lnTo>
                  <a:close/>
                </a:path>
                <a:path w="9039225" h="6758940">
                  <a:moveTo>
                    <a:pt x="5385841" y="0"/>
                  </a:moveTo>
                  <a:lnTo>
                    <a:pt x="4876965" y="0"/>
                  </a:lnTo>
                  <a:lnTo>
                    <a:pt x="4876965" y="35407"/>
                  </a:lnTo>
                  <a:lnTo>
                    <a:pt x="5385841" y="35407"/>
                  </a:lnTo>
                  <a:lnTo>
                    <a:pt x="5385841" y="0"/>
                  </a:lnTo>
                  <a:close/>
                </a:path>
                <a:path w="9039225" h="6758940">
                  <a:moveTo>
                    <a:pt x="5975896" y="0"/>
                  </a:moveTo>
                  <a:lnTo>
                    <a:pt x="5857887" y="0"/>
                  </a:lnTo>
                  <a:lnTo>
                    <a:pt x="5857887" y="35407"/>
                  </a:lnTo>
                  <a:lnTo>
                    <a:pt x="5975896" y="35407"/>
                  </a:lnTo>
                  <a:lnTo>
                    <a:pt x="5975896" y="0"/>
                  </a:lnTo>
                  <a:close/>
                </a:path>
                <a:path w="9039225" h="6758940">
                  <a:moveTo>
                    <a:pt x="6822579" y="0"/>
                  </a:moveTo>
                  <a:lnTo>
                    <a:pt x="6211925" y="0"/>
                  </a:lnTo>
                  <a:lnTo>
                    <a:pt x="6211925" y="35407"/>
                  </a:lnTo>
                  <a:lnTo>
                    <a:pt x="6822579" y="35407"/>
                  </a:lnTo>
                  <a:lnTo>
                    <a:pt x="6822579" y="0"/>
                  </a:lnTo>
                  <a:close/>
                </a:path>
                <a:path w="9039225" h="6758940">
                  <a:moveTo>
                    <a:pt x="7378661" y="0"/>
                  </a:moveTo>
                  <a:lnTo>
                    <a:pt x="6869785" y="0"/>
                  </a:lnTo>
                  <a:lnTo>
                    <a:pt x="6869785" y="35407"/>
                  </a:lnTo>
                  <a:lnTo>
                    <a:pt x="7378661" y="35407"/>
                  </a:lnTo>
                  <a:lnTo>
                    <a:pt x="7378661" y="0"/>
                  </a:lnTo>
                  <a:close/>
                </a:path>
                <a:path w="9039225" h="6758940">
                  <a:moveTo>
                    <a:pt x="7968716" y="0"/>
                  </a:moveTo>
                  <a:lnTo>
                    <a:pt x="7850708" y="0"/>
                  </a:lnTo>
                  <a:lnTo>
                    <a:pt x="7850708" y="35407"/>
                  </a:lnTo>
                  <a:lnTo>
                    <a:pt x="7968716" y="35407"/>
                  </a:lnTo>
                  <a:lnTo>
                    <a:pt x="7968716" y="0"/>
                  </a:lnTo>
                  <a:close/>
                </a:path>
                <a:path w="9039225" h="6758940">
                  <a:moveTo>
                    <a:pt x="8815400" y="0"/>
                  </a:moveTo>
                  <a:lnTo>
                    <a:pt x="8204746" y="0"/>
                  </a:lnTo>
                  <a:lnTo>
                    <a:pt x="8204746" y="35407"/>
                  </a:lnTo>
                  <a:lnTo>
                    <a:pt x="8815400" y="35407"/>
                  </a:lnTo>
                  <a:lnTo>
                    <a:pt x="8815400" y="0"/>
                  </a:lnTo>
                  <a:close/>
                </a:path>
                <a:path w="9039225" h="6758940">
                  <a:moveTo>
                    <a:pt x="35407" y="37960"/>
                  </a:moveTo>
                  <a:lnTo>
                    <a:pt x="0" y="37960"/>
                  </a:lnTo>
                  <a:lnTo>
                    <a:pt x="0" y="155968"/>
                  </a:lnTo>
                  <a:lnTo>
                    <a:pt x="35407" y="155968"/>
                  </a:lnTo>
                  <a:lnTo>
                    <a:pt x="35407" y="37960"/>
                  </a:lnTo>
                  <a:close/>
                </a:path>
                <a:path w="9039225" h="6758940">
                  <a:moveTo>
                    <a:pt x="9030716" y="0"/>
                  </a:moveTo>
                  <a:lnTo>
                    <a:pt x="8862606" y="0"/>
                  </a:lnTo>
                  <a:lnTo>
                    <a:pt x="8862606" y="35407"/>
                  </a:lnTo>
                  <a:lnTo>
                    <a:pt x="9003245" y="35407"/>
                  </a:lnTo>
                  <a:lnTo>
                    <a:pt x="9003245" y="368236"/>
                  </a:lnTo>
                  <a:lnTo>
                    <a:pt x="9038640" y="368236"/>
                  </a:lnTo>
                  <a:lnTo>
                    <a:pt x="9038640" y="7924"/>
                  </a:lnTo>
                  <a:lnTo>
                    <a:pt x="9030716" y="0"/>
                  </a:lnTo>
                  <a:close/>
                </a:path>
                <a:path w="9039225" h="6758940">
                  <a:moveTo>
                    <a:pt x="9038640" y="840282"/>
                  </a:moveTo>
                  <a:lnTo>
                    <a:pt x="9003245" y="840282"/>
                  </a:lnTo>
                  <a:lnTo>
                    <a:pt x="9003245" y="958291"/>
                  </a:lnTo>
                  <a:lnTo>
                    <a:pt x="9038640" y="958291"/>
                  </a:lnTo>
                  <a:lnTo>
                    <a:pt x="9038640" y="840282"/>
                  </a:lnTo>
                  <a:close/>
                </a:path>
                <a:path w="9039225" h="6758940">
                  <a:moveTo>
                    <a:pt x="35407" y="628015"/>
                  </a:moveTo>
                  <a:lnTo>
                    <a:pt x="0" y="628015"/>
                  </a:lnTo>
                  <a:lnTo>
                    <a:pt x="0" y="1136891"/>
                  </a:lnTo>
                  <a:lnTo>
                    <a:pt x="35407" y="1136891"/>
                  </a:lnTo>
                  <a:lnTo>
                    <a:pt x="35407" y="628015"/>
                  </a:lnTo>
                  <a:close/>
                </a:path>
                <a:path w="9039225" h="6758940">
                  <a:moveTo>
                    <a:pt x="35407" y="1184109"/>
                  </a:moveTo>
                  <a:lnTo>
                    <a:pt x="0" y="1184109"/>
                  </a:lnTo>
                  <a:lnTo>
                    <a:pt x="0" y="1794764"/>
                  </a:lnTo>
                  <a:lnTo>
                    <a:pt x="35407" y="1794764"/>
                  </a:lnTo>
                  <a:lnTo>
                    <a:pt x="35407" y="1184109"/>
                  </a:lnTo>
                  <a:close/>
                </a:path>
                <a:path w="9039225" h="6758940">
                  <a:moveTo>
                    <a:pt x="9038640" y="1194320"/>
                  </a:moveTo>
                  <a:lnTo>
                    <a:pt x="9003245" y="1194320"/>
                  </a:lnTo>
                  <a:lnTo>
                    <a:pt x="9003245" y="1804974"/>
                  </a:lnTo>
                  <a:lnTo>
                    <a:pt x="9038640" y="1804974"/>
                  </a:lnTo>
                  <a:lnTo>
                    <a:pt x="9038640" y="1194320"/>
                  </a:lnTo>
                  <a:close/>
                </a:path>
                <a:path w="9039225" h="6758940">
                  <a:moveTo>
                    <a:pt x="35407" y="2030780"/>
                  </a:moveTo>
                  <a:lnTo>
                    <a:pt x="0" y="2030780"/>
                  </a:lnTo>
                  <a:lnTo>
                    <a:pt x="0" y="2148789"/>
                  </a:lnTo>
                  <a:lnTo>
                    <a:pt x="35407" y="2148789"/>
                  </a:lnTo>
                  <a:lnTo>
                    <a:pt x="35407" y="2030780"/>
                  </a:lnTo>
                  <a:close/>
                </a:path>
                <a:path w="9039225" h="6758940">
                  <a:moveTo>
                    <a:pt x="9038640" y="1852180"/>
                  </a:moveTo>
                  <a:lnTo>
                    <a:pt x="9003245" y="1852180"/>
                  </a:lnTo>
                  <a:lnTo>
                    <a:pt x="9003245" y="2361057"/>
                  </a:lnTo>
                  <a:lnTo>
                    <a:pt x="9038640" y="2361057"/>
                  </a:lnTo>
                  <a:lnTo>
                    <a:pt x="9038640" y="1852180"/>
                  </a:lnTo>
                  <a:close/>
                </a:path>
                <a:path w="9039225" h="6758940">
                  <a:moveTo>
                    <a:pt x="9038640" y="2833103"/>
                  </a:moveTo>
                  <a:lnTo>
                    <a:pt x="9003245" y="2833103"/>
                  </a:lnTo>
                  <a:lnTo>
                    <a:pt x="9003245" y="2951111"/>
                  </a:lnTo>
                  <a:lnTo>
                    <a:pt x="9038640" y="2951111"/>
                  </a:lnTo>
                  <a:lnTo>
                    <a:pt x="9038640" y="2833103"/>
                  </a:lnTo>
                  <a:close/>
                </a:path>
                <a:path w="9039225" h="6758940">
                  <a:moveTo>
                    <a:pt x="35407" y="2620835"/>
                  </a:moveTo>
                  <a:lnTo>
                    <a:pt x="0" y="2620835"/>
                  </a:lnTo>
                  <a:lnTo>
                    <a:pt x="0" y="3129711"/>
                  </a:lnTo>
                  <a:lnTo>
                    <a:pt x="35407" y="3129711"/>
                  </a:lnTo>
                  <a:lnTo>
                    <a:pt x="35407" y="2620835"/>
                  </a:lnTo>
                  <a:close/>
                </a:path>
                <a:path w="9039225" h="6758940">
                  <a:moveTo>
                    <a:pt x="35407" y="3176917"/>
                  </a:moveTo>
                  <a:lnTo>
                    <a:pt x="0" y="3176917"/>
                  </a:lnTo>
                  <a:lnTo>
                    <a:pt x="0" y="3787571"/>
                  </a:lnTo>
                  <a:lnTo>
                    <a:pt x="35407" y="3787571"/>
                  </a:lnTo>
                  <a:lnTo>
                    <a:pt x="35407" y="3176917"/>
                  </a:lnTo>
                  <a:close/>
                </a:path>
                <a:path w="9039225" h="6758940">
                  <a:moveTo>
                    <a:pt x="9038640" y="3187141"/>
                  </a:moveTo>
                  <a:lnTo>
                    <a:pt x="9003245" y="3187141"/>
                  </a:lnTo>
                  <a:lnTo>
                    <a:pt x="9003245" y="3797795"/>
                  </a:lnTo>
                  <a:lnTo>
                    <a:pt x="9038640" y="3797795"/>
                  </a:lnTo>
                  <a:lnTo>
                    <a:pt x="9038640" y="3187141"/>
                  </a:lnTo>
                  <a:close/>
                </a:path>
                <a:path w="9039225" h="6758940">
                  <a:moveTo>
                    <a:pt x="35407" y="4023601"/>
                  </a:moveTo>
                  <a:lnTo>
                    <a:pt x="0" y="4023601"/>
                  </a:lnTo>
                  <a:lnTo>
                    <a:pt x="0" y="4141609"/>
                  </a:lnTo>
                  <a:lnTo>
                    <a:pt x="35407" y="4141609"/>
                  </a:lnTo>
                  <a:lnTo>
                    <a:pt x="35407" y="4023601"/>
                  </a:lnTo>
                  <a:close/>
                </a:path>
                <a:path w="9039225" h="6758940">
                  <a:moveTo>
                    <a:pt x="9038640" y="3845001"/>
                  </a:moveTo>
                  <a:lnTo>
                    <a:pt x="9003245" y="3845001"/>
                  </a:lnTo>
                  <a:lnTo>
                    <a:pt x="9003245" y="4353877"/>
                  </a:lnTo>
                  <a:lnTo>
                    <a:pt x="9038640" y="4353877"/>
                  </a:lnTo>
                  <a:lnTo>
                    <a:pt x="9038640" y="3845001"/>
                  </a:lnTo>
                  <a:close/>
                </a:path>
                <a:path w="9039225" h="6758940">
                  <a:moveTo>
                    <a:pt x="9038640" y="4825923"/>
                  </a:moveTo>
                  <a:lnTo>
                    <a:pt x="9003245" y="4825923"/>
                  </a:lnTo>
                  <a:lnTo>
                    <a:pt x="9003245" y="4943932"/>
                  </a:lnTo>
                  <a:lnTo>
                    <a:pt x="9038640" y="4943932"/>
                  </a:lnTo>
                  <a:lnTo>
                    <a:pt x="9038640" y="4825923"/>
                  </a:lnTo>
                  <a:close/>
                </a:path>
                <a:path w="9039225" h="6758940">
                  <a:moveTo>
                    <a:pt x="35407" y="4613656"/>
                  </a:moveTo>
                  <a:lnTo>
                    <a:pt x="0" y="4613656"/>
                  </a:lnTo>
                  <a:lnTo>
                    <a:pt x="0" y="5122532"/>
                  </a:lnTo>
                  <a:lnTo>
                    <a:pt x="35407" y="5122532"/>
                  </a:lnTo>
                  <a:lnTo>
                    <a:pt x="35407" y="4613656"/>
                  </a:lnTo>
                  <a:close/>
                </a:path>
                <a:path w="9039225" h="6758940">
                  <a:moveTo>
                    <a:pt x="35407" y="5169738"/>
                  </a:moveTo>
                  <a:lnTo>
                    <a:pt x="0" y="5169738"/>
                  </a:lnTo>
                  <a:lnTo>
                    <a:pt x="0" y="5780392"/>
                  </a:lnTo>
                  <a:lnTo>
                    <a:pt x="35407" y="5780392"/>
                  </a:lnTo>
                  <a:lnTo>
                    <a:pt x="35407" y="5169738"/>
                  </a:lnTo>
                  <a:close/>
                </a:path>
                <a:path w="9039225" h="6758940">
                  <a:moveTo>
                    <a:pt x="9038640" y="5179949"/>
                  </a:moveTo>
                  <a:lnTo>
                    <a:pt x="9003245" y="5179949"/>
                  </a:lnTo>
                  <a:lnTo>
                    <a:pt x="9003245" y="5790603"/>
                  </a:lnTo>
                  <a:lnTo>
                    <a:pt x="9038640" y="5790603"/>
                  </a:lnTo>
                  <a:lnTo>
                    <a:pt x="9038640" y="5179949"/>
                  </a:lnTo>
                  <a:close/>
                </a:path>
                <a:path w="9039225" h="6758940">
                  <a:moveTo>
                    <a:pt x="35407" y="6016421"/>
                  </a:moveTo>
                  <a:lnTo>
                    <a:pt x="0" y="6016421"/>
                  </a:lnTo>
                  <a:lnTo>
                    <a:pt x="0" y="6134430"/>
                  </a:lnTo>
                  <a:lnTo>
                    <a:pt x="35407" y="6134430"/>
                  </a:lnTo>
                  <a:lnTo>
                    <a:pt x="35407" y="6016421"/>
                  </a:lnTo>
                  <a:close/>
                </a:path>
                <a:path w="9039225" h="6758940">
                  <a:moveTo>
                    <a:pt x="9038640" y="5837809"/>
                  </a:moveTo>
                  <a:lnTo>
                    <a:pt x="9003245" y="5837809"/>
                  </a:lnTo>
                  <a:lnTo>
                    <a:pt x="9003245" y="6346685"/>
                  </a:lnTo>
                  <a:lnTo>
                    <a:pt x="9038640" y="6346685"/>
                  </a:lnTo>
                  <a:lnTo>
                    <a:pt x="9038640" y="5837809"/>
                  </a:lnTo>
                  <a:close/>
                </a:path>
                <a:path w="9039225" h="6758940">
                  <a:moveTo>
                    <a:pt x="35407" y="6606476"/>
                  </a:moveTo>
                  <a:lnTo>
                    <a:pt x="0" y="6606476"/>
                  </a:lnTo>
                  <a:lnTo>
                    <a:pt x="0" y="6751002"/>
                  </a:lnTo>
                  <a:lnTo>
                    <a:pt x="7924" y="6758940"/>
                  </a:lnTo>
                  <a:lnTo>
                    <a:pt x="391807" y="6758940"/>
                  </a:lnTo>
                  <a:lnTo>
                    <a:pt x="391807" y="6723532"/>
                  </a:lnTo>
                  <a:lnTo>
                    <a:pt x="35407" y="6723532"/>
                  </a:lnTo>
                  <a:lnTo>
                    <a:pt x="35407" y="6606476"/>
                  </a:lnTo>
                  <a:close/>
                </a:path>
                <a:path w="9039225" h="6758940">
                  <a:moveTo>
                    <a:pt x="1049667" y="6723532"/>
                  </a:moveTo>
                  <a:lnTo>
                    <a:pt x="439013" y="6723532"/>
                  </a:lnTo>
                  <a:lnTo>
                    <a:pt x="439013" y="6758940"/>
                  </a:lnTo>
                  <a:lnTo>
                    <a:pt x="1049667" y="6758940"/>
                  </a:lnTo>
                  <a:lnTo>
                    <a:pt x="1049667" y="6723532"/>
                  </a:lnTo>
                  <a:close/>
                </a:path>
                <a:path w="9039225" h="6758940">
                  <a:moveTo>
                    <a:pt x="1403705" y="6723532"/>
                  </a:moveTo>
                  <a:lnTo>
                    <a:pt x="1285697" y="6723532"/>
                  </a:lnTo>
                  <a:lnTo>
                    <a:pt x="1285697" y="6758940"/>
                  </a:lnTo>
                  <a:lnTo>
                    <a:pt x="1403705" y="6758940"/>
                  </a:lnTo>
                  <a:lnTo>
                    <a:pt x="1403705" y="6723532"/>
                  </a:lnTo>
                  <a:close/>
                </a:path>
                <a:path w="9039225" h="6758940">
                  <a:moveTo>
                    <a:pt x="2384640" y="6723532"/>
                  </a:moveTo>
                  <a:lnTo>
                    <a:pt x="1875764" y="6723532"/>
                  </a:lnTo>
                  <a:lnTo>
                    <a:pt x="1875764" y="6758940"/>
                  </a:lnTo>
                  <a:lnTo>
                    <a:pt x="2384640" y="6758940"/>
                  </a:lnTo>
                  <a:lnTo>
                    <a:pt x="2384640" y="6723532"/>
                  </a:lnTo>
                  <a:close/>
                </a:path>
                <a:path w="9039225" h="6758940">
                  <a:moveTo>
                    <a:pt x="3042488" y="6723532"/>
                  </a:moveTo>
                  <a:lnTo>
                    <a:pt x="2431834" y="6723532"/>
                  </a:lnTo>
                  <a:lnTo>
                    <a:pt x="2431834" y="6758940"/>
                  </a:lnTo>
                  <a:lnTo>
                    <a:pt x="3042488" y="6758940"/>
                  </a:lnTo>
                  <a:lnTo>
                    <a:pt x="3042488" y="6723532"/>
                  </a:lnTo>
                  <a:close/>
                </a:path>
                <a:path w="9039225" h="6758940">
                  <a:moveTo>
                    <a:pt x="3396526" y="6723532"/>
                  </a:moveTo>
                  <a:lnTo>
                    <a:pt x="3278504" y="6723532"/>
                  </a:lnTo>
                  <a:lnTo>
                    <a:pt x="3278504" y="6758940"/>
                  </a:lnTo>
                  <a:lnTo>
                    <a:pt x="3396526" y="6758940"/>
                  </a:lnTo>
                  <a:lnTo>
                    <a:pt x="3396526" y="6723532"/>
                  </a:lnTo>
                  <a:close/>
                </a:path>
                <a:path w="9039225" h="6758940">
                  <a:moveTo>
                    <a:pt x="4377448" y="6723532"/>
                  </a:moveTo>
                  <a:lnTo>
                    <a:pt x="3868585" y="6723532"/>
                  </a:lnTo>
                  <a:lnTo>
                    <a:pt x="3868585" y="6758940"/>
                  </a:lnTo>
                  <a:lnTo>
                    <a:pt x="4377448" y="6758940"/>
                  </a:lnTo>
                  <a:lnTo>
                    <a:pt x="4377448" y="6723532"/>
                  </a:lnTo>
                  <a:close/>
                </a:path>
                <a:path w="9039225" h="6758940">
                  <a:moveTo>
                    <a:pt x="5035308" y="6723532"/>
                  </a:moveTo>
                  <a:lnTo>
                    <a:pt x="4424654" y="6723532"/>
                  </a:lnTo>
                  <a:lnTo>
                    <a:pt x="4424654" y="6758940"/>
                  </a:lnTo>
                  <a:lnTo>
                    <a:pt x="5035308" y="6758940"/>
                  </a:lnTo>
                  <a:lnTo>
                    <a:pt x="5035308" y="6723532"/>
                  </a:lnTo>
                  <a:close/>
                </a:path>
                <a:path w="9039225" h="6758940">
                  <a:moveTo>
                    <a:pt x="5389333" y="6723532"/>
                  </a:moveTo>
                  <a:lnTo>
                    <a:pt x="5271325" y="6723532"/>
                  </a:lnTo>
                  <a:lnTo>
                    <a:pt x="5271325" y="6758940"/>
                  </a:lnTo>
                  <a:lnTo>
                    <a:pt x="5389333" y="6758940"/>
                  </a:lnTo>
                  <a:lnTo>
                    <a:pt x="5389333" y="6723532"/>
                  </a:lnTo>
                  <a:close/>
                </a:path>
                <a:path w="9039225" h="6758940">
                  <a:moveTo>
                    <a:pt x="6370269" y="6723532"/>
                  </a:moveTo>
                  <a:lnTo>
                    <a:pt x="5861392" y="6723532"/>
                  </a:lnTo>
                  <a:lnTo>
                    <a:pt x="5861392" y="6758940"/>
                  </a:lnTo>
                  <a:lnTo>
                    <a:pt x="6370269" y="6758940"/>
                  </a:lnTo>
                  <a:lnTo>
                    <a:pt x="6370269" y="6723532"/>
                  </a:lnTo>
                  <a:close/>
                </a:path>
                <a:path w="9039225" h="6758940">
                  <a:moveTo>
                    <a:pt x="7028116" y="6723532"/>
                  </a:moveTo>
                  <a:lnTo>
                    <a:pt x="6417462" y="6723532"/>
                  </a:lnTo>
                  <a:lnTo>
                    <a:pt x="6417462" y="6758940"/>
                  </a:lnTo>
                  <a:lnTo>
                    <a:pt x="7028116" y="6758940"/>
                  </a:lnTo>
                  <a:lnTo>
                    <a:pt x="7028116" y="6723532"/>
                  </a:lnTo>
                  <a:close/>
                </a:path>
                <a:path w="9039225" h="6758940">
                  <a:moveTo>
                    <a:pt x="7382154" y="6723532"/>
                  </a:moveTo>
                  <a:lnTo>
                    <a:pt x="7264145" y="6723532"/>
                  </a:lnTo>
                  <a:lnTo>
                    <a:pt x="7264145" y="6758940"/>
                  </a:lnTo>
                  <a:lnTo>
                    <a:pt x="7382154" y="6758940"/>
                  </a:lnTo>
                  <a:lnTo>
                    <a:pt x="7382154" y="6723532"/>
                  </a:lnTo>
                  <a:close/>
                </a:path>
                <a:path w="9039225" h="6758940">
                  <a:moveTo>
                    <a:pt x="8363089" y="6723532"/>
                  </a:moveTo>
                  <a:lnTo>
                    <a:pt x="7854213" y="6723532"/>
                  </a:lnTo>
                  <a:lnTo>
                    <a:pt x="7854213" y="6758940"/>
                  </a:lnTo>
                  <a:lnTo>
                    <a:pt x="8363089" y="6758940"/>
                  </a:lnTo>
                  <a:lnTo>
                    <a:pt x="8363089" y="6723532"/>
                  </a:lnTo>
                  <a:close/>
                </a:path>
                <a:path w="9039225" h="6758940">
                  <a:moveTo>
                    <a:pt x="9020937" y="6723532"/>
                  </a:moveTo>
                  <a:lnTo>
                    <a:pt x="8410282" y="6723532"/>
                  </a:lnTo>
                  <a:lnTo>
                    <a:pt x="8410282" y="6758940"/>
                  </a:lnTo>
                  <a:lnTo>
                    <a:pt x="9020937" y="6758940"/>
                  </a:lnTo>
                  <a:lnTo>
                    <a:pt x="9020937" y="672353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439451" y="439449"/>
            <a:ext cx="9176385" cy="6893559"/>
            <a:chOff x="439451" y="439449"/>
            <a:chExt cx="9176385" cy="6893559"/>
          </a:xfrm>
        </p:grpSpPr>
        <p:sp>
          <p:nvSpPr>
            <p:cNvPr id="14" name="object 14"/>
            <p:cNvSpPr/>
            <p:nvPr/>
          </p:nvSpPr>
          <p:spPr>
            <a:xfrm>
              <a:off x="6625699" y="3886197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65"/>
                  </a:lnTo>
                  <a:lnTo>
                    <a:pt x="620636" y="39039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80"/>
                  </a:lnTo>
                  <a:lnTo>
                    <a:pt x="297446" y="352361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80008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193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193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80008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61"/>
                  </a:lnTo>
                  <a:lnTo>
                    <a:pt x="1499184" y="225780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39"/>
                  </a:lnTo>
                  <a:lnTo>
                    <a:pt x="1066241" y="102565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001F5F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752501" y="4423690"/>
              <a:ext cx="1542770" cy="71154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39451" y="439449"/>
              <a:ext cx="9176385" cy="6893559"/>
            </a:xfrm>
            <a:custGeom>
              <a:avLst/>
              <a:gdLst/>
              <a:ahLst/>
              <a:cxnLst/>
              <a:rect l="l" t="t" r="r" b="b"/>
              <a:pathLst>
                <a:path w="9176385" h="6893559">
                  <a:moveTo>
                    <a:pt x="521246" y="0"/>
                  </a:moveTo>
                  <a:lnTo>
                    <a:pt x="7950" y="0"/>
                  </a:lnTo>
                  <a:lnTo>
                    <a:pt x="0" y="7950"/>
                  </a:lnTo>
                  <a:lnTo>
                    <a:pt x="0" y="24447"/>
                  </a:lnTo>
                  <a:lnTo>
                    <a:pt x="17741" y="24447"/>
                  </a:lnTo>
                  <a:lnTo>
                    <a:pt x="17741" y="35496"/>
                  </a:lnTo>
                  <a:lnTo>
                    <a:pt x="521246" y="35496"/>
                  </a:lnTo>
                  <a:lnTo>
                    <a:pt x="521246" y="0"/>
                  </a:lnTo>
                  <a:close/>
                </a:path>
                <a:path w="9176385" h="6893559">
                  <a:moveTo>
                    <a:pt x="1180807" y="0"/>
                  </a:moveTo>
                  <a:lnTo>
                    <a:pt x="568579" y="0"/>
                  </a:lnTo>
                  <a:lnTo>
                    <a:pt x="568579" y="35496"/>
                  </a:lnTo>
                  <a:lnTo>
                    <a:pt x="1180807" y="35496"/>
                  </a:lnTo>
                  <a:lnTo>
                    <a:pt x="1180807" y="0"/>
                  </a:lnTo>
                  <a:close/>
                </a:path>
                <a:path w="9176385" h="6893559">
                  <a:moveTo>
                    <a:pt x="1535760" y="0"/>
                  </a:moveTo>
                  <a:lnTo>
                    <a:pt x="1417446" y="0"/>
                  </a:lnTo>
                  <a:lnTo>
                    <a:pt x="1417446" y="35496"/>
                  </a:lnTo>
                  <a:lnTo>
                    <a:pt x="1535760" y="35496"/>
                  </a:lnTo>
                  <a:lnTo>
                    <a:pt x="1535760" y="0"/>
                  </a:lnTo>
                  <a:close/>
                </a:path>
                <a:path w="9176385" h="6893559">
                  <a:moveTo>
                    <a:pt x="2519210" y="0"/>
                  </a:moveTo>
                  <a:lnTo>
                    <a:pt x="2009013" y="0"/>
                  </a:lnTo>
                  <a:lnTo>
                    <a:pt x="2009013" y="35496"/>
                  </a:lnTo>
                  <a:lnTo>
                    <a:pt x="2519210" y="35496"/>
                  </a:lnTo>
                  <a:lnTo>
                    <a:pt x="2519210" y="0"/>
                  </a:lnTo>
                  <a:close/>
                </a:path>
                <a:path w="9176385" h="6893559">
                  <a:moveTo>
                    <a:pt x="3178771" y="0"/>
                  </a:moveTo>
                  <a:lnTo>
                    <a:pt x="2566543" y="0"/>
                  </a:lnTo>
                  <a:lnTo>
                    <a:pt x="2566543" y="35496"/>
                  </a:lnTo>
                  <a:lnTo>
                    <a:pt x="3178771" y="35496"/>
                  </a:lnTo>
                  <a:lnTo>
                    <a:pt x="3178771" y="0"/>
                  </a:lnTo>
                  <a:close/>
                </a:path>
                <a:path w="9176385" h="6893559">
                  <a:moveTo>
                    <a:pt x="3533724" y="0"/>
                  </a:moveTo>
                  <a:lnTo>
                    <a:pt x="3415411" y="0"/>
                  </a:lnTo>
                  <a:lnTo>
                    <a:pt x="3415411" y="35496"/>
                  </a:lnTo>
                  <a:lnTo>
                    <a:pt x="3533724" y="35496"/>
                  </a:lnTo>
                  <a:lnTo>
                    <a:pt x="3533724" y="0"/>
                  </a:lnTo>
                  <a:close/>
                </a:path>
                <a:path w="9176385" h="6893559">
                  <a:moveTo>
                    <a:pt x="4517186" y="0"/>
                  </a:moveTo>
                  <a:lnTo>
                    <a:pt x="4006989" y="0"/>
                  </a:lnTo>
                  <a:lnTo>
                    <a:pt x="4006989" y="35496"/>
                  </a:lnTo>
                  <a:lnTo>
                    <a:pt x="4517186" y="35496"/>
                  </a:lnTo>
                  <a:lnTo>
                    <a:pt x="4517186" y="0"/>
                  </a:lnTo>
                  <a:close/>
                </a:path>
                <a:path w="9176385" h="6893559">
                  <a:moveTo>
                    <a:pt x="5176748" y="0"/>
                  </a:moveTo>
                  <a:lnTo>
                    <a:pt x="4564507" y="0"/>
                  </a:lnTo>
                  <a:lnTo>
                    <a:pt x="4564507" y="35496"/>
                  </a:lnTo>
                  <a:lnTo>
                    <a:pt x="5176748" y="35496"/>
                  </a:lnTo>
                  <a:lnTo>
                    <a:pt x="5176748" y="0"/>
                  </a:lnTo>
                  <a:close/>
                </a:path>
                <a:path w="9176385" h="6893559">
                  <a:moveTo>
                    <a:pt x="5531688" y="0"/>
                  </a:moveTo>
                  <a:lnTo>
                    <a:pt x="5413375" y="0"/>
                  </a:lnTo>
                  <a:lnTo>
                    <a:pt x="5413375" y="35496"/>
                  </a:lnTo>
                  <a:lnTo>
                    <a:pt x="5531688" y="35496"/>
                  </a:lnTo>
                  <a:lnTo>
                    <a:pt x="5531688" y="0"/>
                  </a:lnTo>
                  <a:close/>
                </a:path>
                <a:path w="9176385" h="6893559">
                  <a:moveTo>
                    <a:pt x="6515150" y="0"/>
                  </a:moveTo>
                  <a:lnTo>
                    <a:pt x="6004953" y="0"/>
                  </a:lnTo>
                  <a:lnTo>
                    <a:pt x="6004953" y="35496"/>
                  </a:lnTo>
                  <a:lnTo>
                    <a:pt x="6515150" y="35496"/>
                  </a:lnTo>
                  <a:lnTo>
                    <a:pt x="6515150" y="0"/>
                  </a:lnTo>
                  <a:close/>
                </a:path>
                <a:path w="9176385" h="6893559">
                  <a:moveTo>
                    <a:pt x="7174725" y="0"/>
                  </a:moveTo>
                  <a:lnTo>
                    <a:pt x="6562483" y="0"/>
                  </a:lnTo>
                  <a:lnTo>
                    <a:pt x="6562483" y="35496"/>
                  </a:lnTo>
                  <a:lnTo>
                    <a:pt x="7174725" y="35496"/>
                  </a:lnTo>
                  <a:lnTo>
                    <a:pt x="7174725" y="0"/>
                  </a:lnTo>
                  <a:close/>
                </a:path>
                <a:path w="9176385" h="6893559">
                  <a:moveTo>
                    <a:pt x="7529664" y="0"/>
                  </a:moveTo>
                  <a:lnTo>
                    <a:pt x="7411351" y="0"/>
                  </a:lnTo>
                  <a:lnTo>
                    <a:pt x="7411351" y="35496"/>
                  </a:lnTo>
                  <a:lnTo>
                    <a:pt x="7529664" y="35496"/>
                  </a:lnTo>
                  <a:lnTo>
                    <a:pt x="7529664" y="0"/>
                  </a:lnTo>
                  <a:close/>
                </a:path>
                <a:path w="9176385" h="6893559">
                  <a:moveTo>
                    <a:pt x="8513114" y="0"/>
                  </a:moveTo>
                  <a:lnTo>
                    <a:pt x="8002917" y="0"/>
                  </a:lnTo>
                  <a:lnTo>
                    <a:pt x="8002917" y="35496"/>
                  </a:lnTo>
                  <a:lnTo>
                    <a:pt x="8513114" y="35496"/>
                  </a:lnTo>
                  <a:lnTo>
                    <a:pt x="8513114" y="0"/>
                  </a:lnTo>
                  <a:close/>
                </a:path>
                <a:path w="9176385" h="6893559">
                  <a:moveTo>
                    <a:pt x="9167888" y="0"/>
                  </a:moveTo>
                  <a:lnTo>
                    <a:pt x="8560447" y="0"/>
                  </a:lnTo>
                  <a:lnTo>
                    <a:pt x="8560447" y="35496"/>
                  </a:lnTo>
                  <a:lnTo>
                    <a:pt x="9158084" y="35496"/>
                  </a:lnTo>
                  <a:lnTo>
                    <a:pt x="9158084" y="32334"/>
                  </a:lnTo>
                  <a:lnTo>
                    <a:pt x="9175838" y="32334"/>
                  </a:lnTo>
                  <a:lnTo>
                    <a:pt x="9175838" y="7950"/>
                  </a:lnTo>
                  <a:lnTo>
                    <a:pt x="9167888" y="0"/>
                  </a:lnTo>
                  <a:close/>
                </a:path>
                <a:path w="9176385" h="6893559">
                  <a:moveTo>
                    <a:pt x="9175838" y="268973"/>
                  </a:moveTo>
                  <a:lnTo>
                    <a:pt x="9140342" y="268973"/>
                  </a:lnTo>
                  <a:lnTo>
                    <a:pt x="9140342" y="387286"/>
                  </a:lnTo>
                  <a:lnTo>
                    <a:pt x="9175838" y="387286"/>
                  </a:lnTo>
                  <a:lnTo>
                    <a:pt x="9175838" y="268973"/>
                  </a:lnTo>
                  <a:close/>
                </a:path>
                <a:path w="9176385" h="6893559">
                  <a:moveTo>
                    <a:pt x="35496" y="497712"/>
                  </a:moveTo>
                  <a:lnTo>
                    <a:pt x="0" y="497712"/>
                  </a:lnTo>
                  <a:lnTo>
                    <a:pt x="0" y="616026"/>
                  </a:lnTo>
                  <a:lnTo>
                    <a:pt x="35496" y="616026"/>
                  </a:lnTo>
                  <a:lnTo>
                    <a:pt x="35496" y="497712"/>
                  </a:lnTo>
                  <a:close/>
                </a:path>
                <a:path w="9176385" h="6893559">
                  <a:moveTo>
                    <a:pt x="9175838" y="860551"/>
                  </a:moveTo>
                  <a:lnTo>
                    <a:pt x="9140342" y="860551"/>
                  </a:lnTo>
                  <a:lnTo>
                    <a:pt x="9140342" y="1370749"/>
                  </a:lnTo>
                  <a:lnTo>
                    <a:pt x="9175838" y="1370749"/>
                  </a:lnTo>
                  <a:lnTo>
                    <a:pt x="9175838" y="860551"/>
                  </a:lnTo>
                  <a:close/>
                </a:path>
                <a:path w="9176385" h="6893559">
                  <a:moveTo>
                    <a:pt x="35496" y="852652"/>
                  </a:moveTo>
                  <a:lnTo>
                    <a:pt x="0" y="852652"/>
                  </a:lnTo>
                  <a:lnTo>
                    <a:pt x="0" y="1464894"/>
                  </a:lnTo>
                  <a:lnTo>
                    <a:pt x="35496" y="1464894"/>
                  </a:lnTo>
                  <a:lnTo>
                    <a:pt x="35496" y="852652"/>
                  </a:lnTo>
                  <a:close/>
                </a:path>
                <a:path w="9176385" h="6893559">
                  <a:moveTo>
                    <a:pt x="35496" y="1512214"/>
                  </a:moveTo>
                  <a:lnTo>
                    <a:pt x="0" y="1512214"/>
                  </a:lnTo>
                  <a:lnTo>
                    <a:pt x="0" y="2022411"/>
                  </a:lnTo>
                  <a:lnTo>
                    <a:pt x="35496" y="2022411"/>
                  </a:lnTo>
                  <a:lnTo>
                    <a:pt x="35496" y="1512214"/>
                  </a:lnTo>
                  <a:close/>
                </a:path>
                <a:path w="9176385" h="6893559">
                  <a:moveTo>
                    <a:pt x="9175838" y="1418069"/>
                  </a:moveTo>
                  <a:lnTo>
                    <a:pt x="9140342" y="1418069"/>
                  </a:lnTo>
                  <a:lnTo>
                    <a:pt x="9140342" y="2030310"/>
                  </a:lnTo>
                  <a:lnTo>
                    <a:pt x="9175838" y="2030310"/>
                  </a:lnTo>
                  <a:lnTo>
                    <a:pt x="9175838" y="1418069"/>
                  </a:lnTo>
                  <a:close/>
                </a:path>
                <a:path w="9176385" h="6893559">
                  <a:moveTo>
                    <a:pt x="9175838" y="2266937"/>
                  </a:moveTo>
                  <a:lnTo>
                    <a:pt x="9140342" y="2266937"/>
                  </a:lnTo>
                  <a:lnTo>
                    <a:pt x="9140342" y="2385250"/>
                  </a:lnTo>
                  <a:lnTo>
                    <a:pt x="9175838" y="2385250"/>
                  </a:lnTo>
                  <a:lnTo>
                    <a:pt x="9175838" y="2266937"/>
                  </a:lnTo>
                  <a:close/>
                </a:path>
                <a:path w="9176385" h="6893559">
                  <a:moveTo>
                    <a:pt x="35496" y="2495676"/>
                  </a:moveTo>
                  <a:lnTo>
                    <a:pt x="0" y="2495676"/>
                  </a:lnTo>
                  <a:lnTo>
                    <a:pt x="0" y="2613990"/>
                  </a:lnTo>
                  <a:lnTo>
                    <a:pt x="35496" y="2613990"/>
                  </a:lnTo>
                  <a:lnTo>
                    <a:pt x="35496" y="2495676"/>
                  </a:lnTo>
                  <a:close/>
                </a:path>
                <a:path w="9176385" h="6893559">
                  <a:moveTo>
                    <a:pt x="9175838" y="2858516"/>
                  </a:moveTo>
                  <a:lnTo>
                    <a:pt x="9140342" y="2858516"/>
                  </a:lnTo>
                  <a:lnTo>
                    <a:pt x="9140342" y="3368713"/>
                  </a:lnTo>
                  <a:lnTo>
                    <a:pt x="9175838" y="3368713"/>
                  </a:lnTo>
                  <a:lnTo>
                    <a:pt x="9175838" y="2858516"/>
                  </a:lnTo>
                  <a:close/>
                </a:path>
                <a:path w="9176385" h="6893559">
                  <a:moveTo>
                    <a:pt x="35496" y="2850629"/>
                  </a:moveTo>
                  <a:lnTo>
                    <a:pt x="0" y="2850629"/>
                  </a:lnTo>
                  <a:lnTo>
                    <a:pt x="0" y="3462858"/>
                  </a:lnTo>
                  <a:lnTo>
                    <a:pt x="35496" y="3462858"/>
                  </a:lnTo>
                  <a:lnTo>
                    <a:pt x="35496" y="2850629"/>
                  </a:lnTo>
                  <a:close/>
                </a:path>
                <a:path w="9176385" h="6893559">
                  <a:moveTo>
                    <a:pt x="35496" y="3510178"/>
                  </a:moveTo>
                  <a:lnTo>
                    <a:pt x="0" y="3510178"/>
                  </a:lnTo>
                  <a:lnTo>
                    <a:pt x="0" y="4020375"/>
                  </a:lnTo>
                  <a:lnTo>
                    <a:pt x="35496" y="4020375"/>
                  </a:lnTo>
                  <a:lnTo>
                    <a:pt x="35496" y="3510178"/>
                  </a:lnTo>
                  <a:close/>
                </a:path>
                <a:path w="9176385" h="6893559">
                  <a:moveTo>
                    <a:pt x="9175838" y="3416033"/>
                  </a:moveTo>
                  <a:lnTo>
                    <a:pt x="9140342" y="3416033"/>
                  </a:lnTo>
                  <a:lnTo>
                    <a:pt x="9140342" y="4028274"/>
                  </a:lnTo>
                  <a:lnTo>
                    <a:pt x="9175838" y="4028274"/>
                  </a:lnTo>
                  <a:lnTo>
                    <a:pt x="9175838" y="3416033"/>
                  </a:lnTo>
                  <a:close/>
                </a:path>
                <a:path w="9176385" h="6893559">
                  <a:moveTo>
                    <a:pt x="9175838" y="4264914"/>
                  </a:moveTo>
                  <a:lnTo>
                    <a:pt x="9140342" y="4264914"/>
                  </a:lnTo>
                  <a:lnTo>
                    <a:pt x="9140342" y="4383227"/>
                  </a:lnTo>
                  <a:lnTo>
                    <a:pt x="9175838" y="4383227"/>
                  </a:lnTo>
                  <a:lnTo>
                    <a:pt x="9175838" y="4264914"/>
                  </a:lnTo>
                  <a:close/>
                </a:path>
                <a:path w="9176385" h="6893559">
                  <a:moveTo>
                    <a:pt x="35496" y="4493653"/>
                  </a:moveTo>
                  <a:lnTo>
                    <a:pt x="0" y="4493653"/>
                  </a:lnTo>
                  <a:lnTo>
                    <a:pt x="0" y="4611966"/>
                  </a:lnTo>
                  <a:lnTo>
                    <a:pt x="35496" y="4611966"/>
                  </a:lnTo>
                  <a:lnTo>
                    <a:pt x="35496" y="4493653"/>
                  </a:lnTo>
                  <a:close/>
                </a:path>
                <a:path w="9176385" h="6893559">
                  <a:moveTo>
                    <a:pt x="9175838" y="4856492"/>
                  </a:moveTo>
                  <a:lnTo>
                    <a:pt x="9140342" y="4856492"/>
                  </a:lnTo>
                  <a:lnTo>
                    <a:pt x="9140342" y="5366689"/>
                  </a:lnTo>
                  <a:lnTo>
                    <a:pt x="9175838" y="5366689"/>
                  </a:lnTo>
                  <a:lnTo>
                    <a:pt x="9175838" y="4856492"/>
                  </a:lnTo>
                  <a:close/>
                </a:path>
                <a:path w="9176385" h="6893559">
                  <a:moveTo>
                    <a:pt x="35496" y="4848593"/>
                  </a:moveTo>
                  <a:lnTo>
                    <a:pt x="0" y="4848593"/>
                  </a:lnTo>
                  <a:lnTo>
                    <a:pt x="0" y="5460822"/>
                  </a:lnTo>
                  <a:lnTo>
                    <a:pt x="35496" y="5460822"/>
                  </a:lnTo>
                  <a:lnTo>
                    <a:pt x="35496" y="4848593"/>
                  </a:lnTo>
                  <a:close/>
                </a:path>
                <a:path w="9176385" h="6893559">
                  <a:moveTo>
                    <a:pt x="35496" y="5508155"/>
                  </a:moveTo>
                  <a:lnTo>
                    <a:pt x="0" y="5508155"/>
                  </a:lnTo>
                  <a:lnTo>
                    <a:pt x="0" y="6018352"/>
                  </a:lnTo>
                  <a:lnTo>
                    <a:pt x="35496" y="6018352"/>
                  </a:lnTo>
                  <a:lnTo>
                    <a:pt x="35496" y="5508155"/>
                  </a:lnTo>
                  <a:close/>
                </a:path>
                <a:path w="9176385" h="6893559">
                  <a:moveTo>
                    <a:pt x="9175838" y="5414009"/>
                  </a:moveTo>
                  <a:lnTo>
                    <a:pt x="9140342" y="5414009"/>
                  </a:lnTo>
                  <a:lnTo>
                    <a:pt x="9140342" y="6026238"/>
                  </a:lnTo>
                  <a:lnTo>
                    <a:pt x="9175838" y="6026238"/>
                  </a:lnTo>
                  <a:lnTo>
                    <a:pt x="9175838" y="5414009"/>
                  </a:lnTo>
                  <a:close/>
                </a:path>
                <a:path w="9176385" h="6893559">
                  <a:moveTo>
                    <a:pt x="9175838" y="6262878"/>
                  </a:moveTo>
                  <a:lnTo>
                    <a:pt x="9140342" y="6262878"/>
                  </a:lnTo>
                  <a:lnTo>
                    <a:pt x="9140342" y="6381191"/>
                  </a:lnTo>
                  <a:lnTo>
                    <a:pt x="9175838" y="6381191"/>
                  </a:lnTo>
                  <a:lnTo>
                    <a:pt x="9175838" y="6262878"/>
                  </a:lnTo>
                  <a:close/>
                </a:path>
                <a:path w="9176385" h="6893559">
                  <a:moveTo>
                    <a:pt x="35496" y="6491617"/>
                  </a:moveTo>
                  <a:lnTo>
                    <a:pt x="0" y="6491617"/>
                  </a:lnTo>
                  <a:lnTo>
                    <a:pt x="0" y="6609930"/>
                  </a:lnTo>
                  <a:lnTo>
                    <a:pt x="35496" y="6609930"/>
                  </a:lnTo>
                  <a:lnTo>
                    <a:pt x="35496" y="6491617"/>
                  </a:lnTo>
                  <a:close/>
                </a:path>
                <a:path w="9176385" h="6893559">
                  <a:moveTo>
                    <a:pt x="35496" y="6846569"/>
                  </a:moveTo>
                  <a:lnTo>
                    <a:pt x="0" y="6846569"/>
                  </a:lnTo>
                  <a:lnTo>
                    <a:pt x="0" y="6885558"/>
                  </a:lnTo>
                  <a:lnTo>
                    <a:pt x="7950" y="6893496"/>
                  </a:lnTo>
                  <a:lnTo>
                    <a:pt x="629983" y="6893496"/>
                  </a:lnTo>
                  <a:lnTo>
                    <a:pt x="629983" y="6858000"/>
                  </a:lnTo>
                  <a:lnTo>
                    <a:pt x="35496" y="6858000"/>
                  </a:lnTo>
                  <a:lnTo>
                    <a:pt x="35496" y="6846569"/>
                  </a:lnTo>
                  <a:close/>
                </a:path>
                <a:path w="9176385" h="6893559">
                  <a:moveTo>
                    <a:pt x="1187500" y="6858000"/>
                  </a:moveTo>
                  <a:lnTo>
                    <a:pt x="677316" y="6858000"/>
                  </a:lnTo>
                  <a:lnTo>
                    <a:pt x="677316" y="6893496"/>
                  </a:lnTo>
                  <a:lnTo>
                    <a:pt x="1187500" y="6893496"/>
                  </a:lnTo>
                  <a:lnTo>
                    <a:pt x="1187500" y="6858000"/>
                  </a:lnTo>
                  <a:close/>
                </a:path>
                <a:path w="9176385" h="6893559">
                  <a:moveTo>
                    <a:pt x="1779079" y="6858000"/>
                  </a:moveTo>
                  <a:lnTo>
                    <a:pt x="1660766" y="6858000"/>
                  </a:lnTo>
                  <a:lnTo>
                    <a:pt x="1660766" y="6893496"/>
                  </a:lnTo>
                  <a:lnTo>
                    <a:pt x="1779079" y="6893496"/>
                  </a:lnTo>
                  <a:lnTo>
                    <a:pt x="1779079" y="6858000"/>
                  </a:lnTo>
                  <a:close/>
                </a:path>
                <a:path w="9176385" h="6893559">
                  <a:moveTo>
                    <a:pt x="2627947" y="6858000"/>
                  </a:moveTo>
                  <a:lnTo>
                    <a:pt x="2015718" y="6858000"/>
                  </a:lnTo>
                  <a:lnTo>
                    <a:pt x="2015718" y="6893496"/>
                  </a:lnTo>
                  <a:lnTo>
                    <a:pt x="2627947" y="6893496"/>
                  </a:lnTo>
                  <a:lnTo>
                    <a:pt x="2627947" y="6858000"/>
                  </a:lnTo>
                  <a:close/>
                </a:path>
                <a:path w="9176385" h="6893559">
                  <a:moveTo>
                    <a:pt x="3185464" y="6858000"/>
                  </a:moveTo>
                  <a:lnTo>
                    <a:pt x="2675267" y="6858000"/>
                  </a:lnTo>
                  <a:lnTo>
                    <a:pt x="2675267" y="6893496"/>
                  </a:lnTo>
                  <a:lnTo>
                    <a:pt x="3185464" y="6893496"/>
                  </a:lnTo>
                  <a:lnTo>
                    <a:pt x="3185464" y="6858000"/>
                  </a:lnTo>
                  <a:close/>
                </a:path>
                <a:path w="9176385" h="6893559">
                  <a:moveTo>
                    <a:pt x="3777043" y="6858000"/>
                  </a:moveTo>
                  <a:lnTo>
                    <a:pt x="3658743" y="6858000"/>
                  </a:lnTo>
                  <a:lnTo>
                    <a:pt x="3658743" y="6893496"/>
                  </a:lnTo>
                  <a:lnTo>
                    <a:pt x="3777043" y="6893496"/>
                  </a:lnTo>
                  <a:lnTo>
                    <a:pt x="3777043" y="6858000"/>
                  </a:lnTo>
                  <a:close/>
                </a:path>
                <a:path w="9176385" h="6893559">
                  <a:moveTo>
                    <a:pt x="4625911" y="6858000"/>
                  </a:moveTo>
                  <a:lnTo>
                    <a:pt x="4013682" y="6858000"/>
                  </a:lnTo>
                  <a:lnTo>
                    <a:pt x="4013682" y="6893496"/>
                  </a:lnTo>
                  <a:lnTo>
                    <a:pt x="4625911" y="6893496"/>
                  </a:lnTo>
                  <a:lnTo>
                    <a:pt x="4625911" y="6858000"/>
                  </a:lnTo>
                  <a:close/>
                </a:path>
                <a:path w="9176385" h="6893559">
                  <a:moveTo>
                    <a:pt x="5183441" y="6858000"/>
                  </a:moveTo>
                  <a:lnTo>
                    <a:pt x="4673244" y="6858000"/>
                  </a:lnTo>
                  <a:lnTo>
                    <a:pt x="4673244" y="6893496"/>
                  </a:lnTo>
                  <a:lnTo>
                    <a:pt x="5183441" y="6893496"/>
                  </a:lnTo>
                  <a:lnTo>
                    <a:pt x="5183441" y="6858000"/>
                  </a:lnTo>
                  <a:close/>
                </a:path>
                <a:path w="9176385" h="6893559">
                  <a:moveTo>
                    <a:pt x="5775020" y="6858000"/>
                  </a:moveTo>
                  <a:lnTo>
                    <a:pt x="5656719" y="6858000"/>
                  </a:lnTo>
                  <a:lnTo>
                    <a:pt x="5656719" y="6893496"/>
                  </a:lnTo>
                  <a:lnTo>
                    <a:pt x="5775020" y="6893496"/>
                  </a:lnTo>
                  <a:lnTo>
                    <a:pt x="5775020" y="6858000"/>
                  </a:lnTo>
                  <a:close/>
                </a:path>
                <a:path w="9176385" h="6893559">
                  <a:moveTo>
                    <a:pt x="6623888" y="6858000"/>
                  </a:moveTo>
                  <a:lnTo>
                    <a:pt x="6011646" y="6858000"/>
                  </a:lnTo>
                  <a:lnTo>
                    <a:pt x="6011646" y="6893496"/>
                  </a:lnTo>
                  <a:lnTo>
                    <a:pt x="6623888" y="6893496"/>
                  </a:lnTo>
                  <a:lnTo>
                    <a:pt x="6623888" y="6858000"/>
                  </a:lnTo>
                  <a:close/>
                </a:path>
                <a:path w="9176385" h="6893559">
                  <a:moveTo>
                    <a:pt x="7181405" y="6858000"/>
                  </a:moveTo>
                  <a:lnTo>
                    <a:pt x="6671221" y="6858000"/>
                  </a:lnTo>
                  <a:lnTo>
                    <a:pt x="6671221" y="6893496"/>
                  </a:lnTo>
                  <a:lnTo>
                    <a:pt x="7181405" y="6893496"/>
                  </a:lnTo>
                  <a:lnTo>
                    <a:pt x="7181405" y="6858000"/>
                  </a:lnTo>
                  <a:close/>
                </a:path>
                <a:path w="9176385" h="6893559">
                  <a:moveTo>
                    <a:pt x="7772996" y="6858000"/>
                  </a:moveTo>
                  <a:lnTo>
                    <a:pt x="7654683" y="6858000"/>
                  </a:lnTo>
                  <a:lnTo>
                    <a:pt x="7654683" y="6893496"/>
                  </a:lnTo>
                  <a:lnTo>
                    <a:pt x="7772996" y="6893496"/>
                  </a:lnTo>
                  <a:lnTo>
                    <a:pt x="7772996" y="6858000"/>
                  </a:lnTo>
                  <a:close/>
                </a:path>
                <a:path w="9176385" h="6893559">
                  <a:moveTo>
                    <a:pt x="8621864" y="6858000"/>
                  </a:moveTo>
                  <a:lnTo>
                    <a:pt x="8009623" y="6858000"/>
                  </a:lnTo>
                  <a:lnTo>
                    <a:pt x="8009623" y="6893496"/>
                  </a:lnTo>
                  <a:lnTo>
                    <a:pt x="8621864" y="6893496"/>
                  </a:lnTo>
                  <a:lnTo>
                    <a:pt x="8621864" y="6858000"/>
                  </a:lnTo>
                  <a:close/>
                </a:path>
                <a:path w="9176385" h="6893559">
                  <a:moveTo>
                    <a:pt x="9175838" y="6854456"/>
                  </a:moveTo>
                  <a:lnTo>
                    <a:pt x="9140342" y="6854456"/>
                  </a:lnTo>
                  <a:lnTo>
                    <a:pt x="9140342" y="6858000"/>
                  </a:lnTo>
                  <a:lnTo>
                    <a:pt x="8669185" y="6858000"/>
                  </a:lnTo>
                  <a:lnTo>
                    <a:pt x="8669185" y="6893496"/>
                  </a:lnTo>
                  <a:lnTo>
                    <a:pt x="9167888" y="6893496"/>
                  </a:lnTo>
                  <a:lnTo>
                    <a:pt x="9175838" y="6885558"/>
                  </a:lnTo>
                  <a:lnTo>
                    <a:pt x="9175838" y="6854456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8030" y="301720"/>
            <a:ext cx="9273540" cy="7198359"/>
            <a:chOff x="328030" y="301720"/>
            <a:chExt cx="9273540" cy="7198359"/>
          </a:xfrm>
        </p:grpSpPr>
        <p:sp>
          <p:nvSpPr>
            <p:cNvPr id="3" name="object 3"/>
            <p:cNvSpPr/>
            <p:nvPr/>
          </p:nvSpPr>
          <p:spPr>
            <a:xfrm>
              <a:off x="457200" y="457200"/>
              <a:ext cx="9144000" cy="6858000"/>
            </a:xfrm>
            <a:custGeom>
              <a:avLst/>
              <a:gdLst/>
              <a:ahLst/>
              <a:cxnLst/>
              <a:rect l="l" t="t" r="r" b="b"/>
              <a:pathLst>
                <a:path w="9144000" h="6858000">
                  <a:moveTo>
                    <a:pt x="9144000" y="0"/>
                  </a:moveTo>
                  <a:lnTo>
                    <a:pt x="0" y="0"/>
                  </a:lnTo>
                  <a:lnTo>
                    <a:pt x="0" y="6857682"/>
                  </a:lnTo>
                  <a:lnTo>
                    <a:pt x="9144000" y="6857682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ADE6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7199" y="612140"/>
              <a:ext cx="9144000" cy="6451600"/>
            </a:xfrm>
            <a:custGeom>
              <a:avLst/>
              <a:gdLst/>
              <a:ahLst/>
              <a:cxnLst/>
              <a:rect l="l" t="t" r="r" b="b"/>
              <a:pathLst>
                <a:path w="9144000" h="6451600">
                  <a:moveTo>
                    <a:pt x="0" y="5207000"/>
                  </a:moveTo>
                  <a:lnTo>
                    <a:pt x="0" y="5270500"/>
                  </a:lnTo>
                  <a:lnTo>
                    <a:pt x="3059037" y="5969000"/>
                  </a:lnTo>
                  <a:lnTo>
                    <a:pt x="3056768" y="5981700"/>
                  </a:lnTo>
                  <a:lnTo>
                    <a:pt x="3055143" y="6007100"/>
                  </a:lnTo>
                  <a:lnTo>
                    <a:pt x="3054163" y="6019800"/>
                  </a:lnTo>
                  <a:lnTo>
                    <a:pt x="3053830" y="6032500"/>
                  </a:lnTo>
                  <a:lnTo>
                    <a:pt x="3056599" y="6083300"/>
                  </a:lnTo>
                  <a:lnTo>
                    <a:pt x="3064701" y="6134100"/>
                  </a:lnTo>
                  <a:lnTo>
                    <a:pt x="3077826" y="6172200"/>
                  </a:lnTo>
                  <a:lnTo>
                    <a:pt x="3095665" y="6223000"/>
                  </a:lnTo>
                  <a:lnTo>
                    <a:pt x="3117908" y="6261100"/>
                  </a:lnTo>
                  <a:lnTo>
                    <a:pt x="3144248" y="6299200"/>
                  </a:lnTo>
                  <a:lnTo>
                    <a:pt x="3174374" y="6337300"/>
                  </a:lnTo>
                  <a:lnTo>
                    <a:pt x="3207977" y="6362700"/>
                  </a:lnTo>
                  <a:lnTo>
                    <a:pt x="3244749" y="6388100"/>
                  </a:lnTo>
                  <a:lnTo>
                    <a:pt x="3284380" y="6413500"/>
                  </a:lnTo>
                  <a:lnTo>
                    <a:pt x="3326560" y="6438900"/>
                  </a:lnTo>
                  <a:lnTo>
                    <a:pt x="3370982" y="6451600"/>
                  </a:lnTo>
                  <a:lnTo>
                    <a:pt x="3559643" y="6451600"/>
                  </a:lnTo>
                  <a:lnTo>
                    <a:pt x="3604067" y="6438900"/>
                  </a:lnTo>
                  <a:lnTo>
                    <a:pt x="3646249" y="6413500"/>
                  </a:lnTo>
                  <a:lnTo>
                    <a:pt x="3685881" y="6388100"/>
                  </a:lnTo>
                  <a:lnTo>
                    <a:pt x="3722653" y="6362700"/>
                  </a:lnTo>
                  <a:lnTo>
                    <a:pt x="3756258" y="6337300"/>
                  </a:lnTo>
                  <a:lnTo>
                    <a:pt x="3786384" y="6299200"/>
                  </a:lnTo>
                  <a:lnTo>
                    <a:pt x="3812724" y="6261100"/>
                  </a:lnTo>
                  <a:lnTo>
                    <a:pt x="3834968" y="6223000"/>
                  </a:lnTo>
                  <a:lnTo>
                    <a:pt x="3852807" y="6172200"/>
                  </a:lnTo>
                  <a:lnTo>
                    <a:pt x="3865932" y="6134100"/>
                  </a:lnTo>
                  <a:lnTo>
                    <a:pt x="3874034" y="6083300"/>
                  </a:lnTo>
                  <a:lnTo>
                    <a:pt x="3876803" y="6032500"/>
                  </a:lnTo>
                  <a:lnTo>
                    <a:pt x="3876803" y="6019800"/>
                  </a:lnTo>
                  <a:lnTo>
                    <a:pt x="4469076" y="5956300"/>
                  </a:lnTo>
                  <a:lnTo>
                    <a:pt x="3869043" y="5956300"/>
                  </a:lnTo>
                  <a:lnTo>
                    <a:pt x="3857129" y="5905500"/>
                  </a:lnTo>
                  <a:lnTo>
                    <a:pt x="3074277" y="5905500"/>
                  </a:lnTo>
                  <a:lnTo>
                    <a:pt x="0" y="5207000"/>
                  </a:lnTo>
                  <a:close/>
                </a:path>
                <a:path w="9144000" h="6451600">
                  <a:moveTo>
                    <a:pt x="6258460" y="5842000"/>
                  </a:moveTo>
                  <a:lnTo>
                    <a:pt x="5535169" y="5842000"/>
                  </a:lnTo>
                  <a:lnTo>
                    <a:pt x="5561088" y="5880100"/>
                  </a:lnTo>
                  <a:lnTo>
                    <a:pt x="5591626" y="5918200"/>
                  </a:lnTo>
                  <a:lnTo>
                    <a:pt x="5626324" y="5956300"/>
                  </a:lnTo>
                  <a:lnTo>
                    <a:pt x="5664725" y="5994400"/>
                  </a:lnTo>
                  <a:lnTo>
                    <a:pt x="5706369" y="6019800"/>
                  </a:lnTo>
                  <a:lnTo>
                    <a:pt x="5750799" y="6032500"/>
                  </a:lnTo>
                  <a:lnTo>
                    <a:pt x="5797556" y="6045200"/>
                  </a:lnTo>
                  <a:lnTo>
                    <a:pt x="5846181" y="6057900"/>
                  </a:lnTo>
                  <a:lnTo>
                    <a:pt x="5944195" y="6057900"/>
                  </a:lnTo>
                  <a:lnTo>
                    <a:pt x="5990550" y="6045200"/>
                  </a:lnTo>
                  <a:lnTo>
                    <a:pt x="6034974" y="6032500"/>
                  </a:lnTo>
                  <a:lnTo>
                    <a:pt x="6077156" y="6019800"/>
                  </a:lnTo>
                  <a:lnTo>
                    <a:pt x="6116788" y="5994400"/>
                  </a:lnTo>
                  <a:lnTo>
                    <a:pt x="6153560" y="5969000"/>
                  </a:lnTo>
                  <a:lnTo>
                    <a:pt x="6187165" y="5943600"/>
                  </a:lnTo>
                  <a:lnTo>
                    <a:pt x="6217291" y="5905500"/>
                  </a:lnTo>
                  <a:lnTo>
                    <a:pt x="6243631" y="5867400"/>
                  </a:lnTo>
                  <a:lnTo>
                    <a:pt x="6258460" y="5842000"/>
                  </a:lnTo>
                  <a:close/>
                </a:path>
                <a:path w="9144000" h="6451600">
                  <a:moveTo>
                    <a:pt x="3125077" y="3937000"/>
                  </a:moveTo>
                  <a:lnTo>
                    <a:pt x="3010777" y="3937000"/>
                  </a:lnTo>
                  <a:lnTo>
                    <a:pt x="5502136" y="5511800"/>
                  </a:lnTo>
                  <a:lnTo>
                    <a:pt x="5490321" y="5575300"/>
                  </a:lnTo>
                  <a:lnTo>
                    <a:pt x="5485012" y="5626100"/>
                  </a:lnTo>
                  <a:lnTo>
                    <a:pt x="5486194" y="5676900"/>
                  </a:lnTo>
                  <a:lnTo>
                    <a:pt x="5493854" y="5727700"/>
                  </a:lnTo>
                  <a:lnTo>
                    <a:pt x="5507978" y="5778500"/>
                  </a:lnTo>
                  <a:lnTo>
                    <a:pt x="3869043" y="5956300"/>
                  </a:lnTo>
                  <a:lnTo>
                    <a:pt x="4469076" y="5956300"/>
                  </a:lnTo>
                  <a:lnTo>
                    <a:pt x="5535169" y="5842000"/>
                  </a:lnTo>
                  <a:lnTo>
                    <a:pt x="6258460" y="5842000"/>
                  </a:lnTo>
                  <a:lnTo>
                    <a:pt x="6283714" y="5778500"/>
                  </a:lnTo>
                  <a:lnTo>
                    <a:pt x="6296839" y="5740400"/>
                  </a:lnTo>
                  <a:lnTo>
                    <a:pt x="6304941" y="5689600"/>
                  </a:lnTo>
                  <a:lnTo>
                    <a:pt x="6307710" y="5638800"/>
                  </a:lnTo>
                  <a:lnTo>
                    <a:pt x="6304427" y="5588000"/>
                  </a:lnTo>
                  <a:lnTo>
                    <a:pt x="6294419" y="5537200"/>
                  </a:lnTo>
                  <a:lnTo>
                    <a:pt x="6277887" y="5486400"/>
                  </a:lnTo>
                  <a:lnTo>
                    <a:pt x="6266456" y="5461000"/>
                  </a:lnTo>
                  <a:lnTo>
                    <a:pt x="5525377" y="5461000"/>
                  </a:lnTo>
                  <a:lnTo>
                    <a:pt x="3125077" y="3937000"/>
                  </a:lnTo>
                  <a:close/>
                </a:path>
                <a:path w="9144000" h="6451600">
                  <a:moveTo>
                    <a:pt x="2821010" y="4165600"/>
                  </a:moveTo>
                  <a:lnTo>
                    <a:pt x="2754618" y="4165600"/>
                  </a:lnTo>
                  <a:lnTo>
                    <a:pt x="3298178" y="5651500"/>
                  </a:lnTo>
                  <a:lnTo>
                    <a:pt x="3253860" y="5676900"/>
                  </a:lnTo>
                  <a:lnTo>
                    <a:pt x="3213069" y="5702300"/>
                  </a:lnTo>
                  <a:lnTo>
                    <a:pt x="3176156" y="5740400"/>
                  </a:lnTo>
                  <a:lnTo>
                    <a:pt x="3143470" y="5778500"/>
                  </a:lnTo>
                  <a:lnTo>
                    <a:pt x="3115361" y="5816600"/>
                  </a:lnTo>
                  <a:lnTo>
                    <a:pt x="3092180" y="5854700"/>
                  </a:lnTo>
                  <a:lnTo>
                    <a:pt x="3074277" y="5905500"/>
                  </a:lnTo>
                  <a:lnTo>
                    <a:pt x="3857129" y="5905500"/>
                  </a:lnTo>
                  <a:lnTo>
                    <a:pt x="3840151" y="5854700"/>
                  </a:lnTo>
                  <a:lnTo>
                    <a:pt x="3818444" y="5816600"/>
                  </a:lnTo>
                  <a:lnTo>
                    <a:pt x="3792340" y="5778500"/>
                  </a:lnTo>
                  <a:lnTo>
                    <a:pt x="3762174" y="5740400"/>
                  </a:lnTo>
                  <a:lnTo>
                    <a:pt x="3728279" y="5715000"/>
                  </a:lnTo>
                  <a:lnTo>
                    <a:pt x="3690990" y="5676900"/>
                  </a:lnTo>
                  <a:lnTo>
                    <a:pt x="3650641" y="5664200"/>
                  </a:lnTo>
                  <a:lnTo>
                    <a:pt x="3607564" y="5638800"/>
                  </a:lnTo>
                  <a:lnTo>
                    <a:pt x="3562094" y="5626100"/>
                  </a:lnTo>
                  <a:lnTo>
                    <a:pt x="3359011" y="5626100"/>
                  </a:lnTo>
                  <a:lnTo>
                    <a:pt x="2821010" y="4165600"/>
                  </a:lnTo>
                  <a:close/>
                </a:path>
                <a:path w="9144000" h="6451600">
                  <a:moveTo>
                    <a:pt x="3514565" y="5613400"/>
                  </a:moveTo>
                  <a:lnTo>
                    <a:pt x="3411684" y="5613400"/>
                  </a:lnTo>
                  <a:lnTo>
                    <a:pt x="3385186" y="5626100"/>
                  </a:lnTo>
                  <a:lnTo>
                    <a:pt x="3562094" y="5626100"/>
                  </a:lnTo>
                  <a:lnTo>
                    <a:pt x="3514565" y="5613400"/>
                  </a:lnTo>
                  <a:close/>
                </a:path>
                <a:path w="9144000" h="6451600">
                  <a:moveTo>
                    <a:pt x="5948425" y="5219700"/>
                  </a:moveTo>
                  <a:lnTo>
                    <a:pt x="5848561" y="5219700"/>
                  </a:lnTo>
                  <a:lnTo>
                    <a:pt x="5802555" y="5232400"/>
                  </a:lnTo>
                  <a:lnTo>
                    <a:pt x="5758196" y="5245100"/>
                  </a:lnTo>
                  <a:lnTo>
                    <a:pt x="5715859" y="5257800"/>
                  </a:lnTo>
                  <a:lnTo>
                    <a:pt x="5675921" y="5283200"/>
                  </a:lnTo>
                  <a:lnTo>
                    <a:pt x="5638758" y="5308600"/>
                  </a:lnTo>
                  <a:lnTo>
                    <a:pt x="5604746" y="5334000"/>
                  </a:lnTo>
                  <a:lnTo>
                    <a:pt x="5574261" y="5372100"/>
                  </a:lnTo>
                  <a:lnTo>
                    <a:pt x="5547679" y="5410200"/>
                  </a:lnTo>
                  <a:lnTo>
                    <a:pt x="5525377" y="5461000"/>
                  </a:lnTo>
                  <a:lnTo>
                    <a:pt x="6266456" y="5461000"/>
                  </a:lnTo>
                  <a:lnTo>
                    <a:pt x="6255026" y="5435600"/>
                  </a:lnTo>
                  <a:lnTo>
                    <a:pt x="6226036" y="5384800"/>
                  </a:lnTo>
                  <a:lnTo>
                    <a:pt x="6250787" y="5334000"/>
                  </a:lnTo>
                  <a:lnTo>
                    <a:pt x="6179300" y="5334000"/>
                  </a:lnTo>
                  <a:lnTo>
                    <a:pt x="6139433" y="5295900"/>
                  </a:lnTo>
                  <a:lnTo>
                    <a:pt x="6095802" y="5270500"/>
                  </a:lnTo>
                  <a:lnTo>
                    <a:pt x="6049017" y="5245100"/>
                  </a:lnTo>
                  <a:lnTo>
                    <a:pt x="5948425" y="5219700"/>
                  </a:lnTo>
                  <a:close/>
                </a:path>
                <a:path w="9144000" h="6451600">
                  <a:moveTo>
                    <a:pt x="9067858" y="1028700"/>
                  </a:moveTo>
                  <a:lnTo>
                    <a:pt x="7886561" y="1028700"/>
                  </a:lnTo>
                  <a:lnTo>
                    <a:pt x="7910425" y="1066800"/>
                  </a:lnTo>
                  <a:lnTo>
                    <a:pt x="7937043" y="1104900"/>
                  </a:lnTo>
                  <a:lnTo>
                    <a:pt x="7966295" y="1143000"/>
                  </a:lnTo>
                  <a:lnTo>
                    <a:pt x="7998059" y="1181100"/>
                  </a:lnTo>
                  <a:lnTo>
                    <a:pt x="8032213" y="1206500"/>
                  </a:lnTo>
                  <a:lnTo>
                    <a:pt x="8068636" y="1244600"/>
                  </a:lnTo>
                  <a:lnTo>
                    <a:pt x="8107205" y="1270000"/>
                  </a:lnTo>
                  <a:lnTo>
                    <a:pt x="8147800" y="1295400"/>
                  </a:lnTo>
                  <a:lnTo>
                    <a:pt x="6179300" y="5334000"/>
                  </a:lnTo>
                  <a:lnTo>
                    <a:pt x="6250787" y="5334000"/>
                  </a:lnTo>
                  <a:lnTo>
                    <a:pt x="8206093" y="1320800"/>
                  </a:lnTo>
                  <a:lnTo>
                    <a:pt x="8771520" y="1320800"/>
                  </a:lnTo>
                  <a:lnTo>
                    <a:pt x="8819895" y="1295400"/>
                  </a:lnTo>
                  <a:lnTo>
                    <a:pt x="8865985" y="1257300"/>
                  </a:lnTo>
                  <a:lnTo>
                    <a:pt x="8909546" y="1231900"/>
                  </a:lnTo>
                  <a:lnTo>
                    <a:pt x="9001140" y="1231900"/>
                  </a:lnTo>
                  <a:lnTo>
                    <a:pt x="8957184" y="1181100"/>
                  </a:lnTo>
                  <a:lnTo>
                    <a:pt x="8991542" y="1143000"/>
                  </a:lnTo>
                  <a:lnTo>
                    <a:pt x="9022911" y="1104900"/>
                  </a:lnTo>
                  <a:lnTo>
                    <a:pt x="9051170" y="1054100"/>
                  </a:lnTo>
                  <a:lnTo>
                    <a:pt x="9067858" y="1028700"/>
                  </a:lnTo>
                  <a:close/>
                </a:path>
                <a:path w="9144000" h="6451600">
                  <a:moveTo>
                    <a:pt x="9144000" y="4089400"/>
                  </a:moveTo>
                  <a:lnTo>
                    <a:pt x="9110221" y="4114800"/>
                  </a:lnTo>
                  <a:lnTo>
                    <a:pt x="9074511" y="4140200"/>
                  </a:lnTo>
                  <a:lnTo>
                    <a:pt x="9042454" y="4178300"/>
                  </a:lnTo>
                  <a:lnTo>
                    <a:pt x="9014382" y="4216400"/>
                  </a:lnTo>
                  <a:lnTo>
                    <a:pt x="8990627" y="4254500"/>
                  </a:lnTo>
                  <a:lnTo>
                    <a:pt x="8971522" y="4305300"/>
                  </a:lnTo>
                  <a:lnTo>
                    <a:pt x="8956811" y="4356100"/>
                  </a:lnTo>
                  <a:lnTo>
                    <a:pt x="8947660" y="4394200"/>
                  </a:lnTo>
                  <a:lnTo>
                    <a:pt x="8943893" y="4445000"/>
                  </a:lnTo>
                  <a:lnTo>
                    <a:pt x="8945332" y="4495800"/>
                  </a:lnTo>
                  <a:lnTo>
                    <a:pt x="8951800" y="4533900"/>
                  </a:lnTo>
                  <a:lnTo>
                    <a:pt x="8963121" y="4584700"/>
                  </a:lnTo>
                  <a:lnTo>
                    <a:pt x="8979117" y="4622800"/>
                  </a:lnTo>
                  <a:lnTo>
                    <a:pt x="8999611" y="4660900"/>
                  </a:lnTo>
                  <a:lnTo>
                    <a:pt x="9024426" y="4711700"/>
                  </a:lnTo>
                  <a:lnTo>
                    <a:pt x="9053385" y="4737100"/>
                  </a:lnTo>
                  <a:lnTo>
                    <a:pt x="9086311" y="4775200"/>
                  </a:lnTo>
                  <a:lnTo>
                    <a:pt x="9123027" y="4800600"/>
                  </a:lnTo>
                  <a:lnTo>
                    <a:pt x="9144000" y="4813300"/>
                  </a:lnTo>
                  <a:lnTo>
                    <a:pt x="9144000" y="4089400"/>
                  </a:lnTo>
                  <a:close/>
                </a:path>
                <a:path w="9144000" h="6451600">
                  <a:moveTo>
                    <a:pt x="3122104" y="3657600"/>
                  </a:moveTo>
                  <a:lnTo>
                    <a:pt x="1790053" y="3657600"/>
                  </a:lnTo>
                  <a:lnTo>
                    <a:pt x="1799047" y="3708400"/>
                  </a:lnTo>
                  <a:lnTo>
                    <a:pt x="1811005" y="3746500"/>
                  </a:lnTo>
                  <a:lnTo>
                    <a:pt x="1825819" y="3797300"/>
                  </a:lnTo>
                  <a:lnTo>
                    <a:pt x="1843378" y="3835400"/>
                  </a:lnTo>
                  <a:lnTo>
                    <a:pt x="1863575" y="3873500"/>
                  </a:lnTo>
                  <a:lnTo>
                    <a:pt x="1886299" y="3911600"/>
                  </a:lnTo>
                  <a:lnTo>
                    <a:pt x="1911442" y="3949700"/>
                  </a:lnTo>
                  <a:lnTo>
                    <a:pt x="1938893" y="3987800"/>
                  </a:lnTo>
                  <a:lnTo>
                    <a:pt x="1968544" y="4025900"/>
                  </a:lnTo>
                  <a:lnTo>
                    <a:pt x="2000286" y="4051300"/>
                  </a:lnTo>
                  <a:lnTo>
                    <a:pt x="2034009" y="4089400"/>
                  </a:lnTo>
                  <a:lnTo>
                    <a:pt x="2069604" y="4114800"/>
                  </a:lnTo>
                  <a:lnTo>
                    <a:pt x="2106962" y="4140200"/>
                  </a:lnTo>
                  <a:lnTo>
                    <a:pt x="2145973" y="4165600"/>
                  </a:lnTo>
                  <a:lnTo>
                    <a:pt x="2186528" y="4178300"/>
                  </a:lnTo>
                  <a:lnTo>
                    <a:pt x="2228518" y="4203700"/>
                  </a:lnTo>
                  <a:lnTo>
                    <a:pt x="2316366" y="4229100"/>
                  </a:lnTo>
                  <a:lnTo>
                    <a:pt x="2362005" y="4229100"/>
                  </a:lnTo>
                  <a:lnTo>
                    <a:pt x="2408643" y="4241800"/>
                  </a:lnTo>
                  <a:lnTo>
                    <a:pt x="2507869" y="4241800"/>
                  </a:lnTo>
                  <a:lnTo>
                    <a:pt x="2659200" y="4203700"/>
                  </a:lnTo>
                  <a:lnTo>
                    <a:pt x="2707611" y="4191000"/>
                  </a:lnTo>
                  <a:lnTo>
                    <a:pt x="2754618" y="4165600"/>
                  </a:lnTo>
                  <a:lnTo>
                    <a:pt x="2821010" y="4165600"/>
                  </a:lnTo>
                  <a:lnTo>
                    <a:pt x="2811654" y="4140200"/>
                  </a:lnTo>
                  <a:lnTo>
                    <a:pt x="2850176" y="4102100"/>
                  </a:lnTo>
                  <a:lnTo>
                    <a:pt x="2886720" y="4076700"/>
                  </a:lnTo>
                  <a:lnTo>
                    <a:pt x="2921169" y="4051300"/>
                  </a:lnTo>
                  <a:lnTo>
                    <a:pt x="2953406" y="4013200"/>
                  </a:lnTo>
                  <a:lnTo>
                    <a:pt x="2983315" y="3975100"/>
                  </a:lnTo>
                  <a:lnTo>
                    <a:pt x="3010777" y="3937000"/>
                  </a:lnTo>
                  <a:lnTo>
                    <a:pt x="3125077" y="3937000"/>
                  </a:lnTo>
                  <a:lnTo>
                    <a:pt x="3045067" y="3886200"/>
                  </a:lnTo>
                  <a:lnTo>
                    <a:pt x="3067760" y="3835400"/>
                  </a:lnTo>
                  <a:lnTo>
                    <a:pt x="3087081" y="3797300"/>
                  </a:lnTo>
                  <a:lnTo>
                    <a:pt x="3102982" y="3746500"/>
                  </a:lnTo>
                  <a:lnTo>
                    <a:pt x="3115416" y="3695700"/>
                  </a:lnTo>
                  <a:lnTo>
                    <a:pt x="3122104" y="3657600"/>
                  </a:lnTo>
                  <a:close/>
                </a:path>
                <a:path w="9144000" h="6451600">
                  <a:moveTo>
                    <a:pt x="1149057" y="838200"/>
                  </a:moveTo>
                  <a:lnTo>
                    <a:pt x="1073011" y="838200"/>
                  </a:lnTo>
                  <a:lnTo>
                    <a:pt x="2124063" y="2946400"/>
                  </a:lnTo>
                  <a:lnTo>
                    <a:pt x="2082447" y="2971800"/>
                  </a:lnTo>
                  <a:lnTo>
                    <a:pt x="2043133" y="2997200"/>
                  </a:lnTo>
                  <a:lnTo>
                    <a:pt x="2006209" y="3035300"/>
                  </a:lnTo>
                  <a:lnTo>
                    <a:pt x="1971761" y="3060700"/>
                  </a:lnTo>
                  <a:lnTo>
                    <a:pt x="1939876" y="3098800"/>
                  </a:lnTo>
                  <a:lnTo>
                    <a:pt x="1910642" y="3136900"/>
                  </a:lnTo>
                  <a:lnTo>
                    <a:pt x="1884145" y="3175000"/>
                  </a:lnTo>
                  <a:lnTo>
                    <a:pt x="1860473" y="3213100"/>
                  </a:lnTo>
                  <a:lnTo>
                    <a:pt x="1839712" y="3263900"/>
                  </a:lnTo>
                  <a:lnTo>
                    <a:pt x="1821950" y="3302000"/>
                  </a:lnTo>
                  <a:lnTo>
                    <a:pt x="1807273" y="3352800"/>
                  </a:lnTo>
                  <a:lnTo>
                    <a:pt x="1795769" y="3403600"/>
                  </a:lnTo>
                  <a:lnTo>
                    <a:pt x="1787525" y="3441700"/>
                  </a:lnTo>
                  <a:lnTo>
                    <a:pt x="1782627" y="3492500"/>
                  </a:lnTo>
                  <a:lnTo>
                    <a:pt x="1781163" y="3543300"/>
                  </a:lnTo>
                  <a:lnTo>
                    <a:pt x="1781298" y="3556000"/>
                  </a:lnTo>
                  <a:lnTo>
                    <a:pt x="1781673" y="3568700"/>
                  </a:lnTo>
                  <a:lnTo>
                    <a:pt x="1782240" y="3581400"/>
                  </a:lnTo>
                  <a:lnTo>
                    <a:pt x="1782954" y="3594100"/>
                  </a:lnTo>
                  <a:lnTo>
                    <a:pt x="0" y="3771900"/>
                  </a:lnTo>
                  <a:lnTo>
                    <a:pt x="0" y="3835400"/>
                  </a:lnTo>
                  <a:lnTo>
                    <a:pt x="1790053" y="3657600"/>
                  </a:lnTo>
                  <a:lnTo>
                    <a:pt x="3122104" y="3657600"/>
                  </a:lnTo>
                  <a:lnTo>
                    <a:pt x="3124333" y="3644900"/>
                  </a:lnTo>
                  <a:lnTo>
                    <a:pt x="3129686" y="3594100"/>
                  </a:lnTo>
                  <a:lnTo>
                    <a:pt x="3131427" y="3543300"/>
                  </a:lnTo>
                  <a:lnTo>
                    <a:pt x="3130582" y="3505200"/>
                  </a:lnTo>
                  <a:lnTo>
                    <a:pt x="3128012" y="3479800"/>
                  </a:lnTo>
                  <a:lnTo>
                    <a:pt x="3123721" y="3441700"/>
                  </a:lnTo>
                  <a:lnTo>
                    <a:pt x="3117711" y="3403600"/>
                  </a:lnTo>
                  <a:lnTo>
                    <a:pt x="3245220" y="3340100"/>
                  </a:lnTo>
                  <a:lnTo>
                    <a:pt x="3101595" y="3340100"/>
                  </a:lnTo>
                  <a:lnTo>
                    <a:pt x="3085883" y="3289300"/>
                  </a:lnTo>
                  <a:lnTo>
                    <a:pt x="3067115" y="3251200"/>
                  </a:lnTo>
                  <a:lnTo>
                    <a:pt x="3045421" y="3213100"/>
                  </a:lnTo>
                  <a:lnTo>
                    <a:pt x="3020928" y="3162300"/>
                  </a:lnTo>
                  <a:lnTo>
                    <a:pt x="2993766" y="3124200"/>
                  </a:lnTo>
                  <a:lnTo>
                    <a:pt x="2964064" y="3086100"/>
                  </a:lnTo>
                  <a:lnTo>
                    <a:pt x="2931949" y="3048000"/>
                  </a:lnTo>
                  <a:lnTo>
                    <a:pt x="2897551" y="3022600"/>
                  </a:lnTo>
                  <a:lnTo>
                    <a:pt x="2860998" y="2984500"/>
                  </a:lnTo>
                  <a:lnTo>
                    <a:pt x="2822419" y="2959100"/>
                  </a:lnTo>
                  <a:lnTo>
                    <a:pt x="2781943" y="2933700"/>
                  </a:lnTo>
                  <a:lnTo>
                    <a:pt x="2739698" y="2921000"/>
                  </a:lnTo>
                  <a:lnTo>
                    <a:pt x="2717756" y="2908300"/>
                  </a:lnTo>
                  <a:lnTo>
                    <a:pt x="2182610" y="2908300"/>
                  </a:lnTo>
                  <a:lnTo>
                    <a:pt x="1149057" y="838200"/>
                  </a:lnTo>
                  <a:close/>
                </a:path>
                <a:path w="9144000" h="6451600">
                  <a:moveTo>
                    <a:pt x="8771520" y="1320800"/>
                  </a:moveTo>
                  <a:lnTo>
                    <a:pt x="8206093" y="1320800"/>
                  </a:lnTo>
                  <a:lnTo>
                    <a:pt x="8213451" y="1333500"/>
                  </a:lnTo>
                  <a:lnTo>
                    <a:pt x="8235811" y="1333500"/>
                  </a:lnTo>
                  <a:lnTo>
                    <a:pt x="8280338" y="1358900"/>
                  </a:lnTo>
                  <a:lnTo>
                    <a:pt x="8325718" y="1371600"/>
                  </a:lnTo>
                  <a:lnTo>
                    <a:pt x="8605762" y="1371600"/>
                  </a:lnTo>
                  <a:lnTo>
                    <a:pt x="9144000" y="3657600"/>
                  </a:lnTo>
                  <a:lnTo>
                    <a:pt x="9144000" y="3378200"/>
                  </a:lnTo>
                  <a:lnTo>
                    <a:pt x="8668894" y="1358900"/>
                  </a:lnTo>
                  <a:lnTo>
                    <a:pt x="8721105" y="1333500"/>
                  </a:lnTo>
                  <a:lnTo>
                    <a:pt x="8771520" y="1320800"/>
                  </a:lnTo>
                  <a:close/>
                </a:path>
                <a:path w="9144000" h="6451600">
                  <a:moveTo>
                    <a:pt x="3225586" y="482600"/>
                  </a:moveTo>
                  <a:lnTo>
                    <a:pt x="1316851" y="482600"/>
                  </a:lnTo>
                  <a:lnTo>
                    <a:pt x="7803770" y="698500"/>
                  </a:lnTo>
                  <a:lnTo>
                    <a:pt x="7806326" y="749300"/>
                  </a:lnTo>
                  <a:lnTo>
                    <a:pt x="7813140" y="800100"/>
                  </a:lnTo>
                  <a:lnTo>
                    <a:pt x="7824160" y="863600"/>
                  </a:lnTo>
                  <a:lnTo>
                    <a:pt x="7839337" y="914400"/>
                  </a:lnTo>
                  <a:lnTo>
                    <a:pt x="7858621" y="965200"/>
                  </a:lnTo>
                  <a:lnTo>
                    <a:pt x="3101595" y="3340100"/>
                  </a:lnTo>
                  <a:lnTo>
                    <a:pt x="3245220" y="3340100"/>
                  </a:lnTo>
                  <a:lnTo>
                    <a:pt x="7886561" y="1028700"/>
                  </a:lnTo>
                  <a:lnTo>
                    <a:pt x="9067858" y="1028700"/>
                  </a:lnTo>
                  <a:lnTo>
                    <a:pt x="9076202" y="1016000"/>
                  </a:lnTo>
                  <a:lnTo>
                    <a:pt x="9097887" y="965200"/>
                  </a:lnTo>
                  <a:lnTo>
                    <a:pt x="9144000" y="965200"/>
                  </a:lnTo>
                  <a:lnTo>
                    <a:pt x="9144000" y="914400"/>
                  </a:lnTo>
                  <a:lnTo>
                    <a:pt x="9120620" y="901700"/>
                  </a:lnTo>
                  <a:lnTo>
                    <a:pt x="9135114" y="850900"/>
                  </a:lnTo>
                  <a:lnTo>
                    <a:pt x="9144000" y="812800"/>
                  </a:lnTo>
                  <a:lnTo>
                    <a:pt x="9144000" y="635000"/>
                  </a:lnTo>
                  <a:lnTo>
                    <a:pt x="7806551" y="635000"/>
                  </a:lnTo>
                  <a:lnTo>
                    <a:pt x="3225586" y="482600"/>
                  </a:lnTo>
                  <a:close/>
                </a:path>
                <a:path w="9144000" h="6451600">
                  <a:moveTo>
                    <a:pt x="2555607" y="2857500"/>
                  </a:moveTo>
                  <a:lnTo>
                    <a:pt x="2362454" y="2857500"/>
                  </a:lnTo>
                  <a:lnTo>
                    <a:pt x="2316247" y="2870200"/>
                  </a:lnTo>
                  <a:lnTo>
                    <a:pt x="2182610" y="2908300"/>
                  </a:lnTo>
                  <a:lnTo>
                    <a:pt x="2717756" y="2908300"/>
                  </a:lnTo>
                  <a:lnTo>
                    <a:pt x="2695814" y="2895600"/>
                  </a:lnTo>
                  <a:lnTo>
                    <a:pt x="2603639" y="2870200"/>
                  </a:lnTo>
                  <a:lnTo>
                    <a:pt x="2555607" y="2857500"/>
                  </a:lnTo>
                  <a:close/>
                </a:path>
                <a:path w="9144000" h="6451600">
                  <a:moveTo>
                    <a:pt x="9001140" y="1231900"/>
                  </a:moveTo>
                  <a:lnTo>
                    <a:pt x="8909546" y="1231900"/>
                  </a:lnTo>
                  <a:lnTo>
                    <a:pt x="9144000" y="1485900"/>
                  </a:lnTo>
                  <a:lnTo>
                    <a:pt x="9144000" y="1397000"/>
                  </a:lnTo>
                  <a:lnTo>
                    <a:pt x="9001140" y="1231900"/>
                  </a:lnTo>
                  <a:close/>
                </a:path>
                <a:path w="9144000" h="6451600">
                  <a:moveTo>
                    <a:pt x="955867" y="25400"/>
                  </a:moveTo>
                  <a:lnTo>
                    <a:pt x="858673" y="25400"/>
                  </a:lnTo>
                  <a:lnTo>
                    <a:pt x="812317" y="38100"/>
                  </a:lnTo>
                  <a:lnTo>
                    <a:pt x="767892" y="50800"/>
                  </a:lnTo>
                  <a:lnTo>
                    <a:pt x="725710" y="63500"/>
                  </a:lnTo>
                  <a:lnTo>
                    <a:pt x="686078" y="88900"/>
                  </a:lnTo>
                  <a:lnTo>
                    <a:pt x="649305" y="114300"/>
                  </a:lnTo>
                  <a:lnTo>
                    <a:pt x="615702" y="152400"/>
                  </a:lnTo>
                  <a:lnTo>
                    <a:pt x="585576" y="177800"/>
                  </a:lnTo>
                  <a:lnTo>
                    <a:pt x="559237" y="215900"/>
                  </a:lnTo>
                  <a:lnTo>
                    <a:pt x="536994" y="266700"/>
                  </a:lnTo>
                  <a:lnTo>
                    <a:pt x="519155" y="304800"/>
                  </a:lnTo>
                  <a:lnTo>
                    <a:pt x="506031" y="355600"/>
                  </a:lnTo>
                  <a:lnTo>
                    <a:pt x="497930" y="393700"/>
                  </a:lnTo>
                  <a:lnTo>
                    <a:pt x="495161" y="444500"/>
                  </a:lnTo>
                  <a:lnTo>
                    <a:pt x="498107" y="495300"/>
                  </a:lnTo>
                  <a:lnTo>
                    <a:pt x="507124" y="546100"/>
                  </a:lnTo>
                  <a:lnTo>
                    <a:pt x="522018" y="596900"/>
                  </a:lnTo>
                  <a:lnTo>
                    <a:pt x="542601" y="647700"/>
                  </a:lnTo>
                  <a:lnTo>
                    <a:pt x="568679" y="685800"/>
                  </a:lnTo>
                  <a:lnTo>
                    <a:pt x="600063" y="736600"/>
                  </a:lnTo>
                  <a:lnTo>
                    <a:pt x="0" y="1371600"/>
                  </a:lnTo>
                  <a:lnTo>
                    <a:pt x="0" y="1473200"/>
                  </a:lnTo>
                  <a:lnTo>
                    <a:pt x="646685" y="774700"/>
                  </a:lnTo>
                  <a:lnTo>
                    <a:pt x="1168957" y="774700"/>
                  </a:lnTo>
                  <a:lnTo>
                    <a:pt x="1203901" y="736600"/>
                  </a:lnTo>
                  <a:lnTo>
                    <a:pt x="1234632" y="698500"/>
                  </a:lnTo>
                  <a:lnTo>
                    <a:pt x="1260914" y="660400"/>
                  </a:lnTo>
                  <a:lnTo>
                    <a:pt x="1282512" y="622300"/>
                  </a:lnTo>
                  <a:lnTo>
                    <a:pt x="1299191" y="571500"/>
                  </a:lnTo>
                  <a:lnTo>
                    <a:pt x="1310716" y="533400"/>
                  </a:lnTo>
                  <a:lnTo>
                    <a:pt x="1316851" y="482600"/>
                  </a:lnTo>
                  <a:lnTo>
                    <a:pt x="3225586" y="482600"/>
                  </a:lnTo>
                  <a:lnTo>
                    <a:pt x="1316851" y="419100"/>
                  </a:lnTo>
                  <a:lnTo>
                    <a:pt x="1310247" y="368300"/>
                  </a:lnTo>
                  <a:lnTo>
                    <a:pt x="1298270" y="317500"/>
                  </a:lnTo>
                  <a:lnTo>
                    <a:pt x="1281250" y="279400"/>
                  </a:lnTo>
                  <a:lnTo>
                    <a:pt x="1259520" y="228600"/>
                  </a:lnTo>
                  <a:lnTo>
                    <a:pt x="1233411" y="190500"/>
                  </a:lnTo>
                  <a:lnTo>
                    <a:pt x="1203255" y="152400"/>
                  </a:lnTo>
                  <a:lnTo>
                    <a:pt x="1169381" y="127000"/>
                  </a:lnTo>
                  <a:lnTo>
                    <a:pt x="1132123" y="88900"/>
                  </a:lnTo>
                  <a:lnTo>
                    <a:pt x="1091811" y="76200"/>
                  </a:lnTo>
                  <a:lnTo>
                    <a:pt x="1048777" y="50800"/>
                  </a:lnTo>
                  <a:lnTo>
                    <a:pt x="1003352" y="38100"/>
                  </a:lnTo>
                  <a:lnTo>
                    <a:pt x="955867" y="25400"/>
                  </a:lnTo>
                  <a:close/>
                </a:path>
                <a:path w="9144000" h="6451600">
                  <a:moveTo>
                    <a:pt x="8605762" y="1371600"/>
                  </a:moveTo>
                  <a:lnTo>
                    <a:pt x="8371771" y="1371600"/>
                  </a:lnTo>
                  <a:lnTo>
                    <a:pt x="8418315" y="1384300"/>
                  </a:lnTo>
                  <a:lnTo>
                    <a:pt x="8559073" y="1384300"/>
                  </a:lnTo>
                  <a:lnTo>
                    <a:pt x="8605762" y="1371600"/>
                  </a:lnTo>
                  <a:close/>
                </a:path>
                <a:path w="9144000" h="6451600">
                  <a:moveTo>
                    <a:pt x="9144000" y="965200"/>
                  </a:moveTo>
                  <a:lnTo>
                    <a:pt x="9097887" y="965200"/>
                  </a:lnTo>
                  <a:lnTo>
                    <a:pt x="9144000" y="990600"/>
                  </a:lnTo>
                  <a:lnTo>
                    <a:pt x="9144000" y="965200"/>
                  </a:lnTo>
                  <a:close/>
                </a:path>
                <a:path w="9144000" h="6451600">
                  <a:moveTo>
                    <a:pt x="1168957" y="774700"/>
                  </a:moveTo>
                  <a:lnTo>
                    <a:pt x="646685" y="774700"/>
                  </a:lnTo>
                  <a:lnTo>
                    <a:pt x="687922" y="812800"/>
                  </a:lnTo>
                  <a:lnTo>
                    <a:pt x="732068" y="825500"/>
                  </a:lnTo>
                  <a:lnTo>
                    <a:pt x="778533" y="850900"/>
                  </a:lnTo>
                  <a:lnTo>
                    <a:pt x="876063" y="876300"/>
                  </a:lnTo>
                  <a:lnTo>
                    <a:pt x="925948" y="876300"/>
                  </a:lnTo>
                  <a:lnTo>
                    <a:pt x="1073011" y="838200"/>
                  </a:lnTo>
                  <a:lnTo>
                    <a:pt x="1149057" y="838200"/>
                  </a:lnTo>
                  <a:lnTo>
                    <a:pt x="1130034" y="800100"/>
                  </a:lnTo>
                  <a:lnTo>
                    <a:pt x="1168957" y="774700"/>
                  </a:lnTo>
                  <a:close/>
                </a:path>
                <a:path w="9144000" h="6451600">
                  <a:moveTo>
                    <a:pt x="8538547" y="0"/>
                  </a:moveTo>
                  <a:lnTo>
                    <a:pt x="8401260" y="0"/>
                  </a:lnTo>
                  <a:lnTo>
                    <a:pt x="8268892" y="38100"/>
                  </a:lnTo>
                  <a:lnTo>
                    <a:pt x="8185347" y="63500"/>
                  </a:lnTo>
                  <a:lnTo>
                    <a:pt x="8145428" y="88900"/>
                  </a:lnTo>
                  <a:lnTo>
                    <a:pt x="8106940" y="114300"/>
                  </a:lnTo>
                  <a:lnTo>
                    <a:pt x="8070033" y="139700"/>
                  </a:lnTo>
                  <a:lnTo>
                    <a:pt x="8034852" y="165100"/>
                  </a:lnTo>
                  <a:lnTo>
                    <a:pt x="8001547" y="203200"/>
                  </a:lnTo>
                  <a:lnTo>
                    <a:pt x="7970263" y="241300"/>
                  </a:lnTo>
                  <a:lnTo>
                    <a:pt x="7941150" y="266700"/>
                  </a:lnTo>
                  <a:lnTo>
                    <a:pt x="7914355" y="317500"/>
                  </a:lnTo>
                  <a:lnTo>
                    <a:pt x="7890025" y="355600"/>
                  </a:lnTo>
                  <a:lnTo>
                    <a:pt x="7868307" y="393700"/>
                  </a:lnTo>
                  <a:lnTo>
                    <a:pt x="7849350" y="444500"/>
                  </a:lnTo>
                  <a:lnTo>
                    <a:pt x="7833762" y="482600"/>
                  </a:lnTo>
                  <a:lnTo>
                    <a:pt x="7821407" y="533400"/>
                  </a:lnTo>
                  <a:lnTo>
                    <a:pt x="7812324" y="584200"/>
                  </a:lnTo>
                  <a:lnTo>
                    <a:pt x="7806551" y="635000"/>
                  </a:lnTo>
                  <a:lnTo>
                    <a:pt x="9144000" y="635000"/>
                  </a:lnTo>
                  <a:lnTo>
                    <a:pt x="9144000" y="571500"/>
                  </a:lnTo>
                  <a:lnTo>
                    <a:pt x="9136685" y="533400"/>
                  </a:lnTo>
                  <a:lnTo>
                    <a:pt x="9124672" y="495300"/>
                  </a:lnTo>
                  <a:lnTo>
                    <a:pt x="9109677" y="444500"/>
                  </a:lnTo>
                  <a:lnTo>
                    <a:pt x="9091771" y="406400"/>
                  </a:lnTo>
                  <a:lnTo>
                    <a:pt x="9071022" y="355600"/>
                  </a:lnTo>
                  <a:lnTo>
                    <a:pt x="9047499" y="317500"/>
                  </a:lnTo>
                  <a:lnTo>
                    <a:pt x="9021271" y="279400"/>
                  </a:lnTo>
                  <a:lnTo>
                    <a:pt x="8992408" y="241300"/>
                  </a:lnTo>
                  <a:lnTo>
                    <a:pt x="8960978" y="203200"/>
                  </a:lnTo>
                  <a:lnTo>
                    <a:pt x="8927050" y="177800"/>
                  </a:lnTo>
                  <a:lnTo>
                    <a:pt x="8890693" y="139700"/>
                  </a:lnTo>
                  <a:lnTo>
                    <a:pt x="8851977" y="114300"/>
                  </a:lnTo>
                  <a:lnTo>
                    <a:pt x="8810970" y="88900"/>
                  </a:lnTo>
                  <a:lnTo>
                    <a:pt x="8767742" y="63500"/>
                  </a:lnTo>
                  <a:lnTo>
                    <a:pt x="8722361" y="50800"/>
                  </a:lnTo>
                  <a:lnTo>
                    <a:pt x="8676768" y="25400"/>
                  </a:lnTo>
                  <a:lnTo>
                    <a:pt x="8630837" y="12700"/>
                  </a:lnTo>
                  <a:lnTo>
                    <a:pt x="8584714" y="12700"/>
                  </a:lnTo>
                  <a:lnTo>
                    <a:pt x="8538547" y="0"/>
                  </a:lnTo>
                  <a:close/>
                </a:path>
              </a:pathLst>
            </a:custGeom>
            <a:solidFill>
              <a:srgbClr val="8BDCA0">
                <a:alpha val="52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625699" y="3886197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65"/>
                  </a:lnTo>
                  <a:lnTo>
                    <a:pt x="620636" y="39039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80"/>
                  </a:lnTo>
                  <a:lnTo>
                    <a:pt x="297446" y="352361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80008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193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193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80008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61"/>
                  </a:lnTo>
                  <a:lnTo>
                    <a:pt x="1499184" y="225780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39"/>
                  </a:lnTo>
                  <a:lnTo>
                    <a:pt x="1066241" y="102565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D3EBD4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752501" y="4423684"/>
              <a:ext cx="1542770" cy="71153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28028" y="301726"/>
              <a:ext cx="2834005" cy="7198359"/>
            </a:xfrm>
            <a:custGeom>
              <a:avLst/>
              <a:gdLst/>
              <a:ahLst/>
              <a:cxnLst/>
              <a:rect l="l" t="t" r="r" b="b"/>
              <a:pathLst>
                <a:path w="2834005" h="7198359">
                  <a:moveTo>
                    <a:pt x="2472537" y="156184"/>
                  </a:moveTo>
                  <a:lnTo>
                    <a:pt x="2449080" y="99580"/>
                  </a:lnTo>
                  <a:lnTo>
                    <a:pt x="2392476" y="76123"/>
                  </a:lnTo>
                  <a:lnTo>
                    <a:pt x="2364752" y="81064"/>
                  </a:lnTo>
                  <a:lnTo>
                    <a:pt x="2341245" y="94691"/>
                  </a:lnTo>
                  <a:lnTo>
                    <a:pt x="2323706" y="115252"/>
                  </a:lnTo>
                  <a:lnTo>
                    <a:pt x="2313914" y="140957"/>
                  </a:lnTo>
                  <a:lnTo>
                    <a:pt x="2304338" y="141058"/>
                  </a:lnTo>
                  <a:lnTo>
                    <a:pt x="2304338" y="159816"/>
                  </a:lnTo>
                  <a:lnTo>
                    <a:pt x="957249" y="447179"/>
                  </a:lnTo>
                  <a:lnTo>
                    <a:pt x="955954" y="444906"/>
                  </a:lnTo>
                  <a:lnTo>
                    <a:pt x="954608" y="442696"/>
                  </a:lnTo>
                  <a:lnTo>
                    <a:pt x="953058" y="440601"/>
                  </a:lnTo>
                  <a:lnTo>
                    <a:pt x="971829" y="427113"/>
                  </a:lnTo>
                  <a:lnTo>
                    <a:pt x="1221701" y="247624"/>
                  </a:lnTo>
                  <a:lnTo>
                    <a:pt x="1241526" y="267970"/>
                  </a:lnTo>
                  <a:lnTo>
                    <a:pt x="1265440" y="283502"/>
                  </a:lnTo>
                  <a:lnTo>
                    <a:pt x="1292656" y="293420"/>
                  </a:lnTo>
                  <a:lnTo>
                    <a:pt x="1322374" y="296913"/>
                  </a:lnTo>
                  <a:lnTo>
                    <a:pt x="1372095" y="286880"/>
                  </a:lnTo>
                  <a:lnTo>
                    <a:pt x="1412697" y="259499"/>
                  </a:lnTo>
                  <a:lnTo>
                    <a:pt x="1420698" y="247624"/>
                  </a:lnTo>
                  <a:lnTo>
                    <a:pt x="1440065" y="218897"/>
                  </a:lnTo>
                  <a:lnTo>
                    <a:pt x="1450111" y="169176"/>
                  </a:lnTo>
                  <a:lnTo>
                    <a:pt x="1450098" y="168935"/>
                  </a:lnTo>
                  <a:lnTo>
                    <a:pt x="2304338" y="159816"/>
                  </a:lnTo>
                  <a:lnTo>
                    <a:pt x="2304338" y="141058"/>
                  </a:lnTo>
                  <a:lnTo>
                    <a:pt x="1448523" y="150025"/>
                  </a:lnTo>
                  <a:lnTo>
                    <a:pt x="1447482" y="146977"/>
                  </a:lnTo>
                  <a:lnTo>
                    <a:pt x="1433893" y="107149"/>
                  </a:lnTo>
                  <a:lnTo>
                    <a:pt x="1405966" y="72707"/>
                  </a:lnTo>
                  <a:lnTo>
                    <a:pt x="1367777" y="49784"/>
                  </a:lnTo>
                  <a:lnTo>
                    <a:pt x="1322374" y="41452"/>
                  </a:lnTo>
                  <a:lnTo>
                    <a:pt x="1277645" y="49517"/>
                  </a:lnTo>
                  <a:lnTo>
                    <a:pt x="1239862" y="71742"/>
                  </a:lnTo>
                  <a:lnTo>
                    <a:pt x="1211910" y="105206"/>
                  </a:lnTo>
                  <a:lnTo>
                    <a:pt x="1211173" y="107238"/>
                  </a:lnTo>
                  <a:lnTo>
                    <a:pt x="1211173" y="231902"/>
                  </a:lnTo>
                  <a:lnTo>
                    <a:pt x="939596" y="427113"/>
                  </a:lnTo>
                  <a:lnTo>
                    <a:pt x="931011" y="421678"/>
                  </a:lnTo>
                  <a:lnTo>
                    <a:pt x="921639" y="417576"/>
                  </a:lnTo>
                  <a:lnTo>
                    <a:pt x="911555" y="414997"/>
                  </a:lnTo>
                  <a:lnTo>
                    <a:pt x="900899" y="414096"/>
                  </a:lnTo>
                  <a:lnTo>
                    <a:pt x="881189" y="417144"/>
                  </a:lnTo>
                  <a:lnTo>
                    <a:pt x="863942" y="425665"/>
                  </a:lnTo>
                  <a:lnTo>
                    <a:pt x="850061" y="438696"/>
                  </a:lnTo>
                  <a:lnTo>
                    <a:pt x="844715" y="447954"/>
                  </a:lnTo>
                  <a:lnTo>
                    <a:pt x="844715" y="511530"/>
                  </a:lnTo>
                  <a:lnTo>
                    <a:pt x="591972" y="765098"/>
                  </a:lnTo>
                  <a:lnTo>
                    <a:pt x="561505" y="743305"/>
                  </a:lnTo>
                  <a:lnTo>
                    <a:pt x="555053" y="740206"/>
                  </a:lnTo>
                  <a:lnTo>
                    <a:pt x="527456" y="726935"/>
                  </a:lnTo>
                  <a:lnTo>
                    <a:pt x="490435" y="716648"/>
                  </a:lnTo>
                  <a:lnTo>
                    <a:pt x="451053" y="713066"/>
                  </a:lnTo>
                  <a:lnTo>
                    <a:pt x="422897" y="714883"/>
                  </a:lnTo>
                  <a:lnTo>
                    <a:pt x="395846" y="720166"/>
                  </a:lnTo>
                  <a:lnTo>
                    <a:pt x="370116" y="728687"/>
                  </a:lnTo>
                  <a:lnTo>
                    <a:pt x="345909" y="740206"/>
                  </a:lnTo>
                  <a:lnTo>
                    <a:pt x="340626" y="732015"/>
                  </a:lnTo>
                  <a:lnTo>
                    <a:pt x="340626" y="1117574"/>
                  </a:lnTo>
                  <a:lnTo>
                    <a:pt x="146608" y="1527759"/>
                  </a:lnTo>
                  <a:lnTo>
                    <a:pt x="143789" y="1526844"/>
                  </a:lnTo>
                  <a:lnTo>
                    <a:pt x="140944" y="1526057"/>
                  </a:lnTo>
                  <a:lnTo>
                    <a:pt x="137960" y="1525562"/>
                  </a:lnTo>
                  <a:lnTo>
                    <a:pt x="133769" y="528256"/>
                  </a:lnTo>
                  <a:lnTo>
                    <a:pt x="145592" y="526643"/>
                  </a:lnTo>
                  <a:lnTo>
                    <a:pt x="156946" y="523735"/>
                  </a:lnTo>
                  <a:lnTo>
                    <a:pt x="167754" y="519620"/>
                  </a:lnTo>
                  <a:lnTo>
                    <a:pt x="177952" y="514350"/>
                  </a:lnTo>
                  <a:lnTo>
                    <a:pt x="329768" y="750011"/>
                  </a:lnTo>
                  <a:lnTo>
                    <a:pt x="290271" y="784110"/>
                  </a:lnTo>
                  <a:lnTo>
                    <a:pt x="259930" y="826706"/>
                  </a:lnTo>
                  <a:lnTo>
                    <a:pt x="240474" y="876071"/>
                  </a:lnTo>
                  <a:lnTo>
                    <a:pt x="233616" y="930490"/>
                  </a:lnTo>
                  <a:lnTo>
                    <a:pt x="238594" y="976934"/>
                  </a:lnTo>
                  <a:lnTo>
                    <a:pt x="252857" y="1019886"/>
                  </a:lnTo>
                  <a:lnTo>
                    <a:pt x="275310" y="1058329"/>
                  </a:lnTo>
                  <a:lnTo>
                    <a:pt x="304927" y="1091234"/>
                  </a:lnTo>
                  <a:lnTo>
                    <a:pt x="340626" y="1117574"/>
                  </a:lnTo>
                  <a:lnTo>
                    <a:pt x="340626" y="732015"/>
                  </a:lnTo>
                  <a:lnTo>
                    <a:pt x="200406" y="514350"/>
                  </a:lnTo>
                  <a:lnTo>
                    <a:pt x="193306" y="503313"/>
                  </a:lnTo>
                  <a:lnTo>
                    <a:pt x="207124" y="488721"/>
                  </a:lnTo>
                  <a:lnTo>
                    <a:pt x="217893" y="471652"/>
                  </a:lnTo>
                  <a:lnTo>
                    <a:pt x="225196" y="452539"/>
                  </a:lnTo>
                  <a:lnTo>
                    <a:pt x="228612" y="431800"/>
                  </a:lnTo>
                  <a:lnTo>
                    <a:pt x="836333" y="473951"/>
                  </a:lnTo>
                  <a:lnTo>
                    <a:pt x="836193" y="475716"/>
                  </a:lnTo>
                  <a:lnTo>
                    <a:pt x="835799" y="477393"/>
                  </a:lnTo>
                  <a:lnTo>
                    <a:pt x="835799" y="479183"/>
                  </a:lnTo>
                  <a:lnTo>
                    <a:pt x="836409" y="487883"/>
                  </a:lnTo>
                  <a:lnTo>
                    <a:pt x="838174" y="496214"/>
                  </a:lnTo>
                  <a:lnTo>
                    <a:pt x="840981" y="504101"/>
                  </a:lnTo>
                  <a:lnTo>
                    <a:pt x="844715" y="511530"/>
                  </a:lnTo>
                  <a:lnTo>
                    <a:pt x="844715" y="447954"/>
                  </a:lnTo>
                  <a:lnTo>
                    <a:pt x="840460" y="455307"/>
                  </a:lnTo>
                  <a:lnTo>
                    <a:pt x="501599" y="431800"/>
                  </a:lnTo>
                  <a:lnTo>
                    <a:pt x="228092" y="412826"/>
                  </a:lnTo>
                  <a:lnTo>
                    <a:pt x="225259" y="398310"/>
                  </a:lnTo>
                  <a:lnTo>
                    <a:pt x="220484" y="384594"/>
                  </a:lnTo>
                  <a:lnTo>
                    <a:pt x="213918" y="371830"/>
                  </a:lnTo>
                  <a:lnTo>
                    <a:pt x="205689" y="360172"/>
                  </a:lnTo>
                  <a:lnTo>
                    <a:pt x="223342" y="346671"/>
                  </a:lnTo>
                  <a:lnTo>
                    <a:pt x="341591" y="256247"/>
                  </a:lnTo>
                  <a:lnTo>
                    <a:pt x="365442" y="278904"/>
                  </a:lnTo>
                  <a:lnTo>
                    <a:pt x="393649" y="296138"/>
                  </a:lnTo>
                  <a:lnTo>
                    <a:pt x="425399" y="307111"/>
                  </a:lnTo>
                  <a:lnTo>
                    <a:pt x="459867" y="310959"/>
                  </a:lnTo>
                  <a:lnTo>
                    <a:pt x="508571" y="303174"/>
                  </a:lnTo>
                  <a:lnTo>
                    <a:pt x="550938" y="281470"/>
                  </a:lnTo>
                  <a:lnTo>
                    <a:pt x="584492" y="248348"/>
                  </a:lnTo>
                  <a:lnTo>
                    <a:pt x="606742" y="206298"/>
                  </a:lnTo>
                  <a:lnTo>
                    <a:pt x="615226" y="157810"/>
                  </a:lnTo>
                  <a:lnTo>
                    <a:pt x="1194803" y="165849"/>
                  </a:lnTo>
                  <a:lnTo>
                    <a:pt x="1194777" y="166966"/>
                  </a:lnTo>
                  <a:lnTo>
                    <a:pt x="1194638" y="168059"/>
                  </a:lnTo>
                  <a:lnTo>
                    <a:pt x="1194638" y="169176"/>
                  </a:lnTo>
                  <a:lnTo>
                    <a:pt x="1195743" y="186004"/>
                  </a:lnTo>
                  <a:lnTo>
                    <a:pt x="1198968" y="202145"/>
                  </a:lnTo>
                  <a:lnTo>
                    <a:pt x="1204163" y="217487"/>
                  </a:lnTo>
                  <a:lnTo>
                    <a:pt x="1211173" y="231902"/>
                  </a:lnTo>
                  <a:lnTo>
                    <a:pt x="1211173" y="107238"/>
                  </a:lnTo>
                  <a:lnTo>
                    <a:pt x="1196695" y="146977"/>
                  </a:lnTo>
                  <a:lnTo>
                    <a:pt x="614438" y="138899"/>
                  </a:lnTo>
                  <a:lnTo>
                    <a:pt x="602881" y="94475"/>
                  </a:lnTo>
                  <a:lnTo>
                    <a:pt x="579564" y="56286"/>
                  </a:lnTo>
                  <a:lnTo>
                    <a:pt x="546557" y="26403"/>
                  </a:lnTo>
                  <a:lnTo>
                    <a:pt x="505968" y="6946"/>
                  </a:lnTo>
                  <a:lnTo>
                    <a:pt x="459867" y="0"/>
                  </a:lnTo>
                  <a:lnTo>
                    <a:pt x="410718" y="7924"/>
                  </a:lnTo>
                  <a:lnTo>
                    <a:pt x="368046" y="29997"/>
                  </a:lnTo>
                  <a:lnTo>
                    <a:pt x="334391" y="63652"/>
                  </a:lnTo>
                  <a:lnTo>
                    <a:pt x="312318" y="106337"/>
                  </a:lnTo>
                  <a:lnTo>
                    <a:pt x="304393" y="155473"/>
                  </a:lnTo>
                  <a:lnTo>
                    <a:pt x="306133" y="178777"/>
                  </a:lnTo>
                  <a:lnTo>
                    <a:pt x="311188" y="200977"/>
                  </a:lnTo>
                  <a:lnTo>
                    <a:pt x="319290" y="221856"/>
                  </a:lnTo>
                  <a:lnTo>
                    <a:pt x="330187" y="241160"/>
                  </a:lnTo>
                  <a:lnTo>
                    <a:pt x="192392" y="346671"/>
                  </a:lnTo>
                  <a:lnTo>
                    <a:pt x="177952" y="336397"/>
                  </a:lnTo>
                  <a:lnTo>
                    <a:pt x="161823" y="328676"/>
                  </a:lnTo>
                  <a:lnTo>
                    <a:pt x="144297" y="323824"/>
                  </a:lnTo>
                  <a:lnTo>
                    <a:pt x="125679" y="322135"/>
                  </a:lnTo>
                  <a:lnTo>
                    <a:pt x="85471" y="330250"/>
                  </a:lnTo>
                  <a:lnTo>
                    <a:pt x="52654" y="352386"/>
                  </a:lnTo>
                  <a:lnTo>
                    <a:pt x="30518" y="385203"/>
                  </a:lnTo>
                  <a:lnTo>
                    <a:pt x="22415" y="425399"/>
                  </a:lnTo>
                  <a:lnTo>
                    <a:pt x="29552" y="463207"/>
                  </a:lnTo>
                  <a:lnTo>
                    <a:pt x="49149" y="494741"/>
                  </a:lnTo>
                  <a:lnTo>
                    <a:pt x="78498" y="517271"/>
                  </a:lnTo>
                  <a:lnTo>
                    <a:pt x="114871" y="528091"/>
                  </a:lnTo>
                  <a:lnTo>
                    <a:pt x="119062" y="1525460"/>
                  </a:lnTo>
                  <a:lnTo>
                    <a:pt x="98488" y="1532394"/>
                  </a:lnTo>
                  <a:lnTo>
                    <a:pt x="81953" y="1545678"/>
                  </a:lnTo>
                  <a:lnTo>
                    <a:pt x="70942" y="1563916"/>
                  </a:lnTo>
                  <a:lnTo>
                    <a:pt x="66941" y="1585633"/>
                  </a:lnTo>
                  <a:lnTo>
                    <a:pt x="71729" y="1609407"/>
                  </a:lnTo>
                  <a:lnTo>
                    <a:pt x="84823" y="1628813"/>
                  </a:lnTo>
                  <a:lnTo>
                    <a:pt x="104228" y="1641906"/>
                  </a:lnTo>
                  <a:lnTo>
                    <a:pt x="128003" y="1646707"/>
                  </a:lnTo>
                  <a:lnTo>
                    <a:pt x="151777" y="1641906"/>
                  </a:lnTo>
                  <a:lnTo>
                    <a:pt x="171196" y="1628813"/>
                  </a:lnTo>
                  <a:lnTo>
                    <a:pt x="184289" y="1609407"/>
                  </a:lnTo>
                  <a:lnTo>
                    <a:pt x="189090" y="1585633"/>
                  </a:lnTo>
                  <a:lnTo>
                    <a:pt x="187261" y="1570837"/>
                  </a:lnTo>
                  <a:lnTo>
                    <a:pt x="182092" y="1557375"/>
                  </a:lnTo>
                  <a:lnTo>
                    <a:pt x="174028" y="1545666"/>
                  </a:lnTo>
                  <a:lnTo>
                    <a:pt x="163537" y="1536128"/>
                  </a:lnTo>
                  <a:lnTo>
                    <a:pt x="167487" y="1527759"/>
                  </a:lnTo>
                  <a:lnTo>
                    <a:pt x="357314" y="1126464"/>
                  </a:lnTo>
                  <a:lnTo>
                    <a:pt x="379209" y="1135557"/>
                  </a:lnTo>
                  <a:lnTo>
                    <a:pt x="402221" y="1142301"/>
                  </a:lnTo>
                  <a:lnTo>
                    <a:pt x="426212" y="1146492"/>
                  </a:lnTo>
                  <a:lnTo>
                    <a:pt x="451053" y="1147927"/>
                  </a:lnTo>
                  <a:lnTo>
                    <a:pt x="500900" y="1142187"/>
                  </a:lnTo>
                  <a:lnTo>
                    <a:pt x="544880" y="1126464"/>
                  </a:lnTo>
                  <a:lnTo>
                    <a:pt x="546658" y="1125829"/>
                  </a:lnTo>
                  <a:lnTo>
                    <a:pt x="587032" y="1100162"/>
                  </a:lnTo>
                  <a:lnTo>
                    <a:pt x="620699" y="1066482"/>
                  </a:lnTo>
                  <a:lnTo>
                    <a:pt x="646366" y="1026121"/>
                  </a:lnTo>
                  <a:lnTo>
                    <a:pt x="662724" y="980351"/>
                  </a:lnTo>
                  <a:lnTo>
                    <a:pt x="668477" y="930490"/>
                  </a:lnTo>
                  <a:lnTo>
                    <a:pt x="664133" y="887082"/>
                  </a:lnTo>
                  <a:lnTo>
                    <a:pt x="651675" y="846632"/>
                  </a:lnTo>
                  <a:lnTo>
                    <a:pt x="631964" y="809967"/>
                  </a:lnTo>
                  <a:lnTo>
                    <a:pt x="605866" y="777925"/>
                  </a:lnTo>
                  <a:lnTo>
                    <a:pt x="618642" y="765098"/>
                  </a:lnTo>
                  <a:lnTo>
                    <a:pt x="856462" y="526529"/>
                  </a:lnTo>
                  <a:lnTo>
                    <a:pt x="865886" y="533908"/>
                  </a:lnTo>
                  <a:lnTo>
                    <a:pt x="876579" y="539496"/>
                  </a:lnTo>
                  <a:lnTo>
                    <a:pt x="888314" y="543039"/>
                  </a:lnTo>
                  <a:lnTo>
                    <a:pt x="900899" y="544283"/>
                  </a:lnTo>
                  <a:lnTo>
                    <a:pt x="926223" y="539165"/>
                  </a:lnTo>
                  <a:lnTo>
                    <a:pt x="944968" y="526529"/>
                  </a:lnTo>
                  <a:lnTo>
                    <a:pt x="946912" y="525221"/>
                  </a:lnTo>
                  <a:lnTo>
                    <a:pt x="960869" y="504520"/>
                  </a:lnTo>
                  <a:lnTo>
                    <a:pt x="965987" y="479183"/>
                  </a:lnTo>
                  <a:lnTo>
                    <a:pt x="965936" y="473951"/>
                  </a:lnTo>
                  <a:lnTo>
                    <a:pt x="965352" y="469569"/>
                  </a:lnTo>
                  <a:lnTo>
                    <a:pt x="964323" y="464985"/>
                  </a:lnTo>
                  <a:lnTo>
                    <a:pt x="1009688" y="455307"/>
                  </a:lnTo>
                  <a:lnTo>
                    <a:pt x="1047788" y="447179"/>
                  </a:lnTo>
                  <a:lnTo>
                    <a:pt x="2315210" y="176809"/>
                  </a:lnTo>
                  <a:lnTo>
                    <a:pt x="2325916" y="200520"/>
                  </a:lnTo>
                  <a:lnTo>
                    <a:pt x="2343366" y="219341"/>
                  </a:lnTo>
                  <a:lnTo>
                    <a:pt x="2366048" y="231762"/>
                  </a:lnTo>
                  <a:lnTo>
                    <a:pt x="2392476" y="236232"/>
                  </a:lnTo>
                  <a:lnTo>
                    <a:pt x="2423630" y="229946"/>
                  </a:lnTo>
                  <a:lnTo>
                    <a:pt x="2449080" y="212788"/>
                  </a:lnTo>
                  <a:lnTo>
                    <a:pt x="2466238" y="187337"/>
                  </a:lnTo>
                  <a:lnTo>
                    <a:pt x="2468372" y="176809"/>
                  </a:lnTo>
                  <a:lnTo>
                    <a:pt x="2471801" y="159816"/>
                  </a:lnTo>
                  <a:lnTo>
                    <a:pt x="2472207" y="157810"/>
                  </a:lnTo>
                  <a:lnTo>
                    <a:pt x="2472537" y="156184"/>
                  </a:lnTo>
                  <a:close/>
                </a:path>
                <a:path w="2834005" h="7198359">
                  <a:moveTo>
                    <a:pt x="2833916" y="7019023"/>
                  </a:moveTo>
                  <a:lnTo>
                    <a:pt x="2831363" y="7006374"/>
                  </a:lnTo>
                  <a:lnTo>
                    <a:pt x="2827388" y="6986714"/>
                  </a:lnTo>
                  <a:lnTo>
                    <a:pt x="2826664" y="6983108"/>
                  </a:lnTo>
                  <a:lnTo>
                    <a:pt x="2806890" y="6953771"/>
                  </a:lnTo>
                  <a:lnTo>
                    <a:pt x="2777566" y="6933997"/>
                  </a:lnTo>
                  <a:lnTo>
                    <a:pt x="2741650" y="6926745"/>
                  </a:lnTo>
                  <a:lnTo>
                    <a:pt x="2713304" y="6931190"/>
                  </a:lnTo>
                  <a:lnTo>
                    <a:pt x="2688552" y="6943611"/>
                  </a:lnTo>
                  <a:lnTo>
                    <a:pt x="2668752" y="6962584"/>
                  </a:lnTo>
                  <a:lnTo>
                    <a:pt x="2655303" y="6986714"/>
                  </a:lnTo>
                  <a:lnTo>
                    <a:pt x="2626842" y="6980364"/>
                  </a:lnTo>
                  <a:lnTo>
                    <a:pt x="2626842" y="7006374"/>
                  </a:lnTo>
                  <a:lnTo>
                    <a:pt x="698779" y="7006323"/>
                  </a:lnTo>
                  <a:lnTo>
                    <a:pt x="689864" y="6961695"/>
                  </a:lnTo>
                  <a:lnTo>
                    <a:pt x="670623" y="6921805"/>
                  </a:lnTo>
                  <a:lnTo>
                    <a:pt x="644245" y="6890207"/>
                  </a:lnTo>
                  <a:lnTo>
                    <a:pt x="607136" y="6862318"/>
                  </a:lnTo>
                  <a:lnTo>
                    <a:pt x="565861" y="6845694"/>
                  </a:lnTo>
                  <a:lnTo>
                    <a:pt x="520217" y="6839813"/>
                  </a:lnTo>
                  <a:lnTo>
                    <a:pt x="484898" y="6843306"/>
                  </a:lnTo>
                  <a:lnTo>
                    <a:pt x="451954" y="6853326"/>
                  </a:lnTo>
                  <a:lnTo>
                    <a:pt x="422046" y="6869189"/>
                  </a:lnTo>
                  <a:lnTo>
                    <a:pt x="395808" y="6890207"/>
                  </a:lnTo>
                  <a:lnTo>
                    <a:pt x="236474" y="6747078"/>
                  </a:lnTo>
                  <a:lnTo>
                    <a:pt x="215468" y="6728206"/>
                  </a:lnTo>
                  <a:lnTo>
                    <a:pt x="223926" y="6714668"/>
                  </a:lnTo>
                  <a:lnTo>
                    <a:pt x="230543" y="6699999"/>
                  </a:lnTo>
                  <a:lnTo>
                    <a:pt x="235140" y="6684365"/>
                  </a:lnTo>
                  <a:lnTo>
                    <a:pt x="237578" y="6667894"/>
                  </a:lnTo>
                  <a:lnTo>
                    <a:pt x="762952" y="6652603"/>
                  </a:lnTo>
                  <a:lnTo>
                    <a:pt x="771207" y="6699567"/>
                  </a:lnTo>
                  <a:lnTo>
                    <a:pt x="787742" y="6743090"/>
                  </a:lnTo>
                  <a:lnTo>
                    <a:pt x="811695" y="6782295"/>
                  </a:lnTo>
                  <a:lnTo>
                    <a:pt x="842213" y="6816318"/>
                  </a:lnTo>
                  <a:lnTo>
                    <a:pt x="878408" y="6844297"/>
                  </a:lnTo>
                  <a:lnTo>
                    <a:pt x="919441" y="6865353"/>
                  </a:lnTo>
                  <a:lnTo>
                    <a:pt x="964450" y="6878637"/>
                  </a:lnTo>
                  <a:lnTo>
                    <a:pt x="1012558" y="6883247"/>
                  </a:lnTo>
                  <a:lnTo>
                    <a:pt x="1068603" y="6876948"/>
                  </a:lnTo>
                  <a:lnTo>
                    <a:pt x="1120190" y="6858978"/>
                  </a:lnTo>
                  <a:lnTo>
                    <a:pt x="1165961" y="6830746"/>
                  </a:lnTo>
                  <a:lnTo>
                    <a:pt x="1204506" y="6793649"/>
                  </a:lnTo>
                  <a:lnTo>
                    <a:pt x="1399082" y="6940766"/>
                  </a:lnTo>
                  <a:lnTo>
                    <a:pt x="1390802" y="6955790"/>
                  </a:lnTo>
                  <a:lnTo>
                    <a:pt x="1384274" y="6971792"/>
                  </a:lnTo>
                  <a:lnTo>
                    <a:pt x="1379651" y="6988683"/>
                  </a:lnTo>
                  <a:lnTo>
                    <a:pt x="1377061" y="7006323"/>
                  </a:lnTo>
                  <a:lnTo>
                    <a:pt x="1670227" y="7006323"/>
                  </a:lnTo>
                  <a:lnTo>
                    <a:pt x="1659902" y="6963397"/>
                  </a:lnTo>
                  <a:lnTo>
                    <a:pt x="1638020" y="6926415"/>
                  </a:lnTo>
                  <a:lnTo>
                    <a:pt x="1606651" y="6897446"/>
                  </a:lnTo>
                  <a:lnTo>
                    <a:pt x="1567840" y="6878548"/>
                  </a:lnTo>
                  <a:lnTo>
                    <a:pt x="1523644" y="6871792"/>
                  </a:lnTo>
                  <a:lnTo>
                    <a:pt x="1492059" y="6875208"/>
                  </a:lnTo>
                  <a:lnTo>
                    <a:pt x="1462862" y="6884962"/>
                  </a:lnTo>
                  <a:lnTo>
                    <a:pt x="1436751" y="6900316"/>
                  </a:lnTo>
                  <a:lnTo>
                    <a:pt x="1414424" y="6920522"/>
                  </a:lnTo>
                  <a:lnTo>
                    <a:pt x="1246606" y="6793649"/>
                  </a:lnTo>
                  <a:lnTo>
                    <a:pt x="1219873" y="6773431"/>
                  </a:lnTo>
                  <a:lnTo>
                    <a:pt x="1230541" y="6756235"/>
                  </a:lnTo>
                  <a:lnTo>
                    <a:pt x="1239786" y="6738125"/>
                  </a:lnTo>
                  <a:lnTo>
                    <a:pt x="1247571" y="6719202"/>
                  </a:lnTo>
                  <a:lnTo>
                    <a:pt x="1253871" y="6699555"/>
                  </a:lnTo>
                  <a:lnTo>
                    <a:pt x="2626842" y="7006374"/>
                  </a:lnTo>
                  <a:lnTo>
                    <a:pt x="2626842" y="6980364"/>
                  </a:lnTo>
                  <a:lnTo>
                    <a:pt x="1370304" y="6699555"/>
                  </a:lnTo>
                  <a:lnTo>
                    <a:pt x="1259370" y="6674764"/>
                  </a:lnTo>
                  <a:lnTo>
                    <a:pt x="1260944" y="6664414"/>
                  </a:lnTo>
                  <a:lnTo>
                    <a:pt x="1262151" y="6653949"/>
                  </a:lnTo>
                  <a:lnTo>
                    <a:pt x="1262253" y="6652603"/>
                  </a:lnTo>
                  <a:lnTo>
                    <a:pt x="1262926" y="6643357"/>
                  </a:lnTo>
                  <a:lnTo>
                    <a:pt x="1262938" y="6642506"/>
                  </a:lnTo>
                  <a:lnTo>
                    <a:pt x="1263192" y="6632626"/>
                  </a:lnTo>
                  <a:lnTo>
                    <a:pt x="1259154" y="6587579"/>
                  </a:lnTo>
                  <a:lnTo>
                    <a:pt x="1247508" y="6545173"/>
                  </a:lnTo>
                  <a:lnTo>
                    <a:pt x="1228966" y="6506134"/>
                  </a:lnTo>
                  <a:lnTo>
                    <a:pt x="1204239" y="6471158"/>
                  </a:lnTo>
                  <a:lnTo>
                    <a:pt x="1174038" y="6440945"/>
                  </a:lnTo>
                  <a:lnTo>
                    <a:pt x="1142593" y="6418720"/>
                  </a:lnTo>
                  <a:lnTo>
                    <a:pt x="1139063" y="6416218"/>
                  </a:lnTo>
                  <a:lnTo>
                    <a:pt x="1100010" y="6397688"/>
                  </a:lnTo>
                  <a:lnTo>
                    <a:pt x="1057605" y="6386042"/>
                  </a:lnTo>
                  <a:lnTo>
                    <a:pt x="1012558" y="6382004"/>
                  </a:lnTo>
                  <a:lnTo>
                    <a:pt x="977442" y="6384493"/>
                  </a:lnTo>
                  <a:lnTo>
                    <a:pt x="943851" y="6391681"/>
                  </a:lnTo>
                  <a:lnTo>
                    <a:pt x="912088" y="6403226"/>
                  </a:lnTo>
                  <a:lnTo>
                    <a:pt x="882459" y="6418720"/>
                  </a:lnTo>
                  <a:lnTo>
                    <a:pt x="861453" y="6387846"/>
                  </a:lnTo>
                  <a:lnTo>
                    <a:pt x="861453" y="6433020"/>
                  </a:lnTo>
                  <a:lnTo>
                    <a:pt x="828636" y="6462776"/>
                  </a:lnTo>
                  <a:lnTo>
                    <a:pt x="801522" y="6497853"/>
                  </a:lnTo>
                  <a:lnTo>
                    <a:pt x="780884" y="6537465"/>
                  </a:lnTo>
                  <a:lnTo>
                    <a:pt x="767524" y="6580848"/>
                  </a:lnTo>
                  <a:lnTo>
                    <a:pt x="762228" y="6627215"/>
                  </a:lnTo>
                  <a:lnTo>
                    <a:pt x="236816" y="6642506"/>
                  </a:lnTo>
                  <a:lnTo>
                    <a:pt x="224955" y="6604597"/>
                  </a:lnTo>
                  <a:lnTo>
                    <a:pt x="201930" y="6573355"/>
                  </a:lnTo>
                  <a:lnTo>
                    <a:pt x="170065" y="6551142"/>
                  </a:lnTo>
                  <a:lnTo>
                    <a:pt x="131724" y="6540322"/>
                  </a:lnTo>
                  <a:lnTo>
                    <a:pt x="131724" y="5388000"/>
                  </a:lnTo>
                  <a:lnTo>
                    <a:pt x="137223" y="5386997"/>
                  </a:lnTo>
                  <a:lnTo>
                    <a:pt x="142481" y="5385371"/>
                  </a:lnTo>
                  <a:lnTo>
                    <a:pt x="147434" y="5383174"/>
                  </a:lnTo>
                  <a:lnTo>
                    <a:pt x="861453" y="6433020"/>
                  </a:lnTo>
                  <a:lnTo>
                    <a:pt x="861453" y="6387846"/>
                  </a:lnTo>
                  <a:lnTo>
                    <a:pt x="178155" y="5383174"/>
                  </a:lnTo>
                  <a:lnTo>
                    <a:pt x="168452" y="5368899"/>
                  </a:lnTo>
                  <a:lnTo>
                    <a:pt x="177190" y="5358447"/>
                  </a:lnTo>
                  <a:lnTo>
                    <a:pt x="183781" y="5346420"/>
                  </a:lnTo>
                  <a:lnTo>
                    <a:pt x="187960" y="5333111"/>
                  </a:lnTo>
                  <a:lnTo>
                    <a:pt x="189420" y="5318811"/>
                  </a:lnTo>
                  <a:lnTo>
                    <a:pt x="183883" y="5291404"/>
                  </a:lnTo>
                  <a:lnTo>
                    <a:pt x="168795" y="5269027"/>
                  </a:lnTo>
                  <a:lnTo>
                    <a:pt x="146431" y="5253952"/>
                  </a:lnTo>
                  <a:lnTo>
                    <a:pt x="119024" y="5248414"/>
                  </a:lnTo>
                  <a:lnTo>
                    <a:pt x="91617" y="5253952"/>
                  </a:lnTo>
                  <a:lnTo>
                    <a:pt x="69240" y="5269027"/>
                  </a:lnTo>
                  <a:lnTo>
                    <a:pt x="54152" y="5291404"/>
                  </a:lnTo>
                  <a:lnTo>
                    <a:pt x="48628" y="5318811"/>
                  </a:lnTo>
                  <a:lnTo>
                    <a:pt x="53022" y="5343347"/>
                  </a:lnTo>
                  <a:lnTo>
                    <a:pt x="65176" y="5364111"/>
                  </a:lnTo>
                  <a:lnTo>
                    <a:pt x="83464" y="5379517"/>
                  </a:lnTo>
                  <a:lnTo>
                    <a:pt x="106324" y="5388000"/>
                  </a:lnTo>
                  <a:lnTo>
                    <a:pt x="106324" y="6540322"/>
                  </a:lnTo>
                  <a:lnTo>
                    <a:pt x="64503" y="6552844"/>
                  </a:lnTo>
                  <a:lnTo>
                    <a:pt x="30746" y="6578828"/>
                  </a:lnTo>
                  <a:lnTo>
                    <a:pt x="8204" y="6615138"/>
                  </a:lnTo>
                  <a:lnTo>
                    <a:pt x="0" y="6658648"/>
                  </a:lnTo>
                  <a:lnTo>
                    <a:pt x="9347" y="6704978"/>
                  </a:lnTo>
                  <a:lnTo>
                    <a:pt x="34861" y="6742811"/>
                  </a:lnTo>
                  <a:lnTo>
                    <a:pt x="72694" y="6768325"/>
                  </a:lnTo>
                  <a:lnTo>
                    <a:pt x="119024" y="6777672"/>
                  </a:lnTo>
                  <a:lnTo>
                    <a:pt x="141376" y="6775564"/>
                  </a:lnTo>
                  <a:lnTo>
                    <a:pt x="162306" y="6769494"/>
                  </a:lnTo>
                  <a:lnTo>
                    <a:pt x="181470" y="6759854"/>
                  </a:lnTo>
                  <a:lnTo>
                    <a:pt x="198475" y="6747078"/>
                  </a:lnTo>
                  <a:lnTo>
                    <a:pt x="378866" y="6909117"/>
                  </a:lnTo>
                  <a:lnTo>
                    <a:pt x="362978" y="6933273"/>
                  </a:lnTo>
                  <a:lnTo>
                    <a:pt x="351078" y="6959905"/>
                  </a:lnTo>
                  <a:lnTo>
                    <a:pt x="343598" y="6988683"/>
                  </a:lnTo>
                  <a:lnTo>
                    <a:pt x="341020" y="7019023"/>
                  </a:lnTo>
                  <a:lnTo>
                    <a:pt x="347421" y="7066661"/>
                  </a:lnTo>
                  <a:lnTo>
                    <a:pt x="365480" y="7109473"/>
                  </a:lnTo>
                  <a:lnTo>
                    <a:pt x="393496" y="7145744"/>
                  </a:lnTo>
                  <a:lnTo>
                    <a:pt x="429768" y="7173760"/>
                  </a:lnTo>
                  <a:lnTo>
                    <a:pt x="472579" y="7191819"/>
                  </a:lnTo>
                  <a:lnTo>
                    <a:pt x="520217" y="7198220"/>
                  </a:lnTo>
                  <a:lnTo>
                    <a:pt x="565861" y="7192353"/>
                  </a:lnTo>
                  <a:lnTo>
                    <a:pt x="607136" y="7175728"/>
                  </a:lnTo>
                  <a:lnTo>
                    <a:pt x="642543" y="7149859"/>
                  </a:lnTo>
                  <a:lnTo>
                    <a:pt x="670610" y="7116229"/>
                  </a:lnTo>
                  <a:lnTo>
                    <a:pt x="689851" y="7076351"/>
                  </a:lnTo>
                  <a:lnTo>
                    <a:pt x="698779" y="7031723"/>
                  </a:lnTo>
                  <a:lnTo>
                    <a:pt x="1377061" y="7031749"/>
                  </a:lnTo>
                  <a:lnTo>
                    <a:pt x="1387386" y="7074675"/>
                  </a:lnTo>
                  <a:lnTo>
                    <a:pt x="1409268" y="7111644"/>
                  </a:lnTo>
                  <a:lnTo>
                    <a:pt x="1440637" y="7140600"/>
                  </a:lnTo>
                  <a:lnTo>
                    <a:pt x="1479448" y="7159485"/>
                  </a:lnTo>
                  <a:lnTo>
                    <a:pt x="1523644" y="7166242"/>
                  </a:lnTo>
                  <a:lnTo>
                    <a:pt x="1567840" y="7159485"/>
                  </a:lnTo>
                  <a:lnTo>
                    <a:pt x="1606638" y="7140600"/>
                  </a:lnTo>
                  <a:lnTo>
                    <a:pt x="1638007" y="7111644"/>
                  </a:lnTo>
                  <a:lnTo>
                    <a:pt x="1659890" y="7074662"/>
                  </a:lnTo>
                  <a:lnTo>
                    <a:pt x="1670227" y="7031761"/>
                  </a:lnTo>
                  <a:lnTo>
                    <a:pt x="2650363" y="7031787"/>
                  </a:lnTo>
                  <a:lnTo>
                    <a:pt x="2660700" y="7063156"/>
                  </a:lnTo>
                  <a:lnTo>
                    <a:pt x="2680855" y="7088378"/>
                  </a:lnTo>
                  <a:lnTo>
                    <a:pt x="2708592" y="7105180"/>
                  </a:lnTo>
                  <a:lnTo>
                    <a:pt x="2741650" y="7111289"/>
                  </a:lnTo>
                  <a:lnTo>
                    <a:pt x="2777566" y="7104037"/>
                  </a:lnTo>
                  <a:lnTo>
                    <a:pt x="2806890" y="7084263"/>
                  </a:lnTo>
                  <a:lnTo>
                    <a:pt x="2826664" y="7054939"/>
                  </a:lnTo>
                  <a:lnTo>
                    <a:pt x="2831338" y="7031761"/>
                  </a:lnTo>
                  <a:lnTo>
                    <a:pt x="2833916" y="7019023"/>
                  </a:lnTo>
                  <a:close/>
                </a:path>
              </a:pathLst>
            </a:custGeom>
            <a:solidFill>
              <a:srgbClr val="7CC3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219200" y="820573"/>
              <a:ext cx="7848600" cy="552449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80" dirty="0"/>
              <a:t>Certi</a:t>
            </a:r>
            <a:r>
              <a:rPr lang="en-US" spc="-180" dirty="0"/>
              <a:t>f</a:t>
            </a:r>
            <a:r>
              <a:rPr spc="-180" dirty="0"/>
              <a:t>icate </a:t>
            </a:r>
            <a:r>
              <a:rPr dirty="0"/>
              <a:t>of</a:t>
            </a:r>
            <a:r>
              <a:rPr spc="130" dirty="0"/>
              <a:t> </a:t>
            </a:r>
            <a:r>
              <a:rPr spc="-150" dirty="0"/>
              <a:t>Completion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Date</a:t>
            </a:r>
          </a:p>
          <a:p>
            <a:pPr marL="12065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/>
              <a:t>For </a:t>
            </a:r>
            <a:r>
              <a:rPr sz="1800" spc="-5" dirty="0"/>
              <a:t>the </a:t>
            </a:r>
            <a:r>
              <a:rPr sz="1800" dirty="0"/>
              <a:t>completion of </a:t>
            </a:r>
            <a:r>
              <a:rPr sz="1800" spc="-5" dirty="0"/>
              <a:t>the </a:t>
            </a:r>
            <a:r>
              <a:rPr sz="1800" dirty="0"/>
              <a:t>Louisiana </a:t>
            </a:r>
            <a:r>
              <a:rPr sz="1800" spc="-5" dirty="0"/>
              <a:t>Biomedical </a:t>
            </a:r>
            <a:r>
              <a:rPr sz="1800" spc="-10" dirty="0"/>
              <a:t>Research </a:t>
            </a:r>
            <a:r>
              <a:rPr sz="1800" spc="-5" dirty="0"/>
              <a:t>Network </a:t>
            </a:r>
            <a:r>
              <a:rPr sz="1800" dirty="0"/>
              <a:t>2020  </a:t>
            </a:r>
            <a:r>
              <a:rPr sz="1800" spc="-5" dirty="0"/>
              <a:t>Summer </a:t>
            </a:r>
            <a:r>
              <a:rPr sz="1800" spc="-10" dirty="0"/>
              <a:t>Research Program Undergraduate</a:t>
            </a:r>
            <a:r>
              <a:rPr sz="1800" spc="5" dirty="0"/>
              <a:t> </a:t>
            </a:r>
            <a:r>
              <a:rPr sz="1800" spc="-15" dirty="0"/>
              <a:t>Program</a:t>
            </a:r>
            <a:endParaRPr sz="1800"/>
          </a:p>
          <a:p>
            <a:pPr>
              <a:lnSpc>
                <a:spcPct val="100000"/>
              </a:lnSpc>
            </a:pPr>
            <a:endParaRPr sz="2200"/>
          </a:p>
          <a:p>
            <a:pPr algn="ctr">
              <a:lnSpc>
                <a:spcPct val="100000"/>
              </a:lnSpc>
            </a:pPr>
            <a:r>
              <a:rPr sz="2100" spc="-10" dirty="0"/>
              <a:t>Presented</a:t>
            </a:r>
            <a:r>
              <a:rPr sz="2100" spc="-5" dirty="0"/>
              <a:t> </a:t>
            </a:r>
            <a:r>
              <a:rPr sz="2100" spc="-10" dirty="0"/>
              <a:t>to:</a:t>
            </a:r>
            <a:endParaRPr sz="2100"/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uFill>
                  <a:solidFill>
                    <a:srgbClr val="2C3C6C"/>
                  </a:solidFill>
                </a:uFill>
              </a:rPr>
              <a:t>Full</a:t>
            </a:r>
            <a:r>
              <a:rPr sz="3600" u="heavy" spc="-10" dirty="0">
                <a:uFill>
                  <a:solidFill>
                    <a:srgbClr val="2C3C6C"/>
                  </a:solidFill>
                </a:uFill>
              </a:rPr>
              <a:t> </a:t>
            </a:r>
            <a:r>
              <a:rPr sz="3600" u="heavy" spc="-5" dirty="0">
                <a:uFill>
                  <a:solidFill>
                    <a:srgbClr val="2C3C6C"/>
                  </a:solidFill>
                </a:uFill>
              </a:rPr>
              <a:t>name</a:t>
            </a:r>
            <a:endParaRPr sz="3600"/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u="heavy" spc="-10" dirty="0">
                <a:uFill>
                  <a:solidFill>
                    <a:srgbClr val="2C3C6C"/>
                  </a:solidFill>
                </a:uFill>
              </a:rPr>
              <a:t>University</a:t>
            </a:r>
          </a:p>
        </p:txBody>
      </p:sp>
      <p:sp>
        <p:nvSpPr>
          <p:cNvPr id="11" name="object 11"/>
          <p:cNvSpPr/>
          <p:nvPr/>
        </p:nvSpPr>
        <p:spPr>
          <a:xfrm>
            <a:off x="1056766" y="6637986"/>
            <a:ext cx="2915920" cy="0"/>
          </a:xfrm>
          <a:custGeom>
            <a:avLst/>
            <a:gdLst/>
            <a:ahLst/>
            <a:cxnLst/>
            <a:rect l="l" t="t" r="r" b="b"/>
            <a:pathLst>
              <a:path w="2915920">
                <a:moveTo>
                  <a:pt x="0" y="0"/>
                </a:moveTo>
                <a:lnTo>
                  <a:pt x="2915666" y="0"/>
                </a:lnTo>
              </a:path>
            </a:pathLst>
          </a:custGeom>
          <a:ln w="11353">
            <a:solidFill>
              <a:srgbClr val="2C3C6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891021" y="276327"/>
            <a:ext cx="2834005" cy="1950085"/>
          </a:xfrm>
          <a:custGeom>
            <a:avLst/>
            <a:gdLst/>
            <a:ahLst/>
            <a:cxnLst/>
            <a:rect l="l" t="t" r="r" b="b"/>
            <a:pathLst>
              <a:path w="2834004" h="1950085">
                <a:moveTo>
                  <a:pt x="1982188" y="779500"/>
                </a:moveTo>
                <a:lnTo>
                  <a:pt x="1951456" y="779500"/>
                </a:lnTo>
                <a:lnTo>
                  <a:pt x="2665450" y="1829320"/>
                </a:lnTo>
                <a:lnTo>
                  <a:pt x="2656722" y="1839774"/>
                </a:lnTo>
                <a:lnTo>
                  <a:pt x="2650124" y="1851798"/>
                </a:lnTo>
                <a:lnTo>
                  <a:pt x="2645951" y="1865105"/>
                </a:lnTo>
                <a:lnTo>
                  <a:pt x="2644495" y="1879409"/>
                </a:lnTo>
                <a:lnTo>
                  <a:pt x="2650026" y="1906814"/>
                </a:lnTo>
                <a:lnTo>
                  <a:pt x="2665110" y="1929190"/>
                </a:lnTo>
                <a:lnTo>
                  <a:pt x="2687486" y="1944274"/>
                </a:lnTo>
                <a:lnTo>
                  <a:pt x="2714891" y="1949805"/>
                </a:lnTo>
                <a:lnTo>
                  <a:pt x="2742296" y="1944274"/>
                </a:lnTo>
                <a:lnTo>
                  <a:pt x="2764672" y="1929190"/>
                </a:lnTo>
                <a:lnTo>
                  <a:pt x="2779756" y="1906814"/>
                </a:lnTo>
                <a:lnTo>
                  <a:pt x="2785287" y="1879409"/>
                </a:lnTo>
                <a:lnTo>
                  <a:pt x="2780885" y="1854871"/>
                </a:lnTo>
                <a:lnTo>
                  <a:pt x="2768741" y="1834108"/>
                </a:lnTo>
                <a:lnTo>
                  <a:pt x="2750445" y="1818698"/>
                </a:lnTo>
                <a:lnTo>
                  <a:pt x="2740600" y="1815045"/>
                </a:lnTo>
                <a:lnTo>
                  <a:pt x="2686469" y="1815045"/>
                </a:lnTo>
                <a:lnTo>
                  <a:pt x="1982188" y="779500"/>
                </a:lnTo>
                <a:close/>
              </a:path>
              <a:path w="2834004" h="1950085">
                <a:moveTo>
                  <a:pt x="2830870" y="555713"/>
                </a:moveTo>
                <a:lnTo>
                  <a:pt x="2597086" y="555713"/>
                </a:lnTo>
                <a:lnTo>
                  <a:pt x="2608953" y="593623"/>
                </a:lnTo>
                <a:lnTo>
                  <a:pt x="2631984" y="624870"/>
                </a:lnTo>
                <a:lnTo>
                  <a:pt x="2663843" y="647084"/>
                </a:lnTo>
                <a:lnTo>
                  <a:pt x="2702191" y="657898"/>
                </a:lnTo>
                <a:lnTo>
                  <a:pt x="2702191" y="1810219"/>
                </a:lnTo>
                <a:lnTo>
                  <a:pt x="2696692" y="1811223"/>
                </a:lnTo>
                <a:lnTo>
                  <a:pt x="2691434" y="1812848"/>
                </a:lnTo>
                <a:lnTo>
                  <a:pt x="2686469" y="1815045"/>
                </a:lnTo>
                <a:lnTo>
                  <a:pt x="2740600" y="1815045"/>
                </a:lnTo>
                <a:lnTo>
                  <a:pt x="2727591" y="1810219"/>
                </a:lnTo>
                <a:lnTo>
                  <a:pt x="2727591" y="657898"/>
                </a:lnTo>
                <a:lnTo>
                  <a:pt x="2769413" y="645376"/>
                </a:lnTo>
                <a:lnTo>
                  <a:pt x="2803161" y="619399"/>
                </a:lnTo>
                <a:lnTo>
                  <a:pt x="2825705" y="583090"/>
                </a:lnTo>
                <a:lnTo>
                  <a:pt x="2830870" y="555713"/>
                </a:lnTo>
                <a:close/>
              </a:path>
              <a:path w="2834004" h="1950085">
                <a:moveTo>
                  <a:pt x="295023" y="211505"/>
                </a:moveTo>
                <a:lnTo>
                  <a:pt x="178600" y="211505"/>
                </a:lnTo>
                <a:lnTo>
                  <a:pt x="1574533" y="523455"/>
                </a:lnTo>
                <a:lnTo>
                  <a:pt x="1572957" y="533808"/>
                </a:lnTo>
                <a:lnTo>
                  <a:pt x="1571756" y="544277"/>
                </a:lnTo>
                <a:lnTo>
                  <a:pt x="1570991" y="554870"/>
                </a:lnTo>
                <a:lnTo>
                  <a:pt x="1570723" y="565594"/>
                </a:lnTo>
                <a:lnTo>
                  <a:pt x="1574761" y="610644"/>
                </a:lnTo>
                <a:lnTo>
                  <a:pt x="1586402" y="653045"/>
                </a:lnTo>
                <a:lnTo>
                  <a:pt x="1604939" y="692089"/>
                </a:lnTo>
                <a:lnTo>
                  <a:pt x="1629665" y="727068"/>
                </a:lnTo>
                <a:lnTo>
                  <a:pt x="1659871" y="757274"/>
                </a:lnTo>
                <a:lnTo>
                  <a:pt x="1694850" y="781999"/>
                </a:lnTo>
                <a:lnTo>
                  <a:pt x="1733893" y="800537"/>
                </a:lnTo>
                <a:lnTo>
                  <a:pt x="1776294" y="812178"/>
                </a:lnTo>
                <a:lnTo>
                  <a:pt x="1821345" y="816216"/>
                </a:lnTo>
                <a:lnTo>
                  <a:pt x="1856464" y="813733"/>
                </a:lnTo>
                <a:lnTo>
                  <a:pt x="1890053" y="806535"/>
                </a:lnTo>
                <a:lnTo>
                  <a:pt x="1921816" y="794999"/>
                </a:lnTo>
                <a:lnTo>
                  <a:pt x="1951456" y="779500"/>
                </a:lnTo>
                <a:lnTo>
                  <a:pt x="1982188" y="779500"/>
                </a:lnTo>
                <a:lnTo>
                  <a:pt x="1972462" y="765200"/>
                </a:lnTo>
                <a:lnTo>
                  <a:pt x="2005277" y="735441"/>
                </a:lnTo>
                <a:lnTo>
                  <a:pt x="2032392" y="700371"/>
                </a:lnTo>
                <a:lnTo>
                  <a:pt x="2053023" y="660760"/>
                </a:lnTo>
                <a:lnTo>
                  <a:pt x="2066383" y="617380"/>
                </a:lnTo>
                <a:lnTo>
                  <a:pt x="2071687" y="571004"/>
                </a:lnTo>
                <a:lnTo>
                  <a:pt x="2597086" y="555713"/>
                </a:lnTo>
                <a:lnTo>
                  <a:pt x="2830870" y="555713"/>
                </a:lnTo>
                <a:lnTo>
                  <a:pt x="2832775" y="545617"/>
                </a:lnTo>
                <a:lnTo>
                  <a:pt x="2070963" y="545617"/>
                </a:lnTo>
                <a:lnTo>
                  <a:pt x="2062708" y="498665"/>
                </a:lnTo>
                <a:lnTo>
                  <a:pt x="1580006" y="498656"/>
                </a:lnTo>
                <a:lnTo>
                  <a:pt x="295023" y="211505"/>
                </a:lnTo>
                <a:close/>
              </a:path>
              <a:path w="2834004" h="1950085">
                <a:moveTo>
                  <a:pt x="2476101" y="308013"/>
                </a:moveTo>
                <a:lnTo>
                  <a:pt x="2438107" y="308013"/>
                </a:lnTo>
                <a:lnTo>
                  <a:pt x="2618447" y="470014"/>
                </a:lnTo>
                <a:lnTo>
                  <a:pt x="2609985" y="483552"/>
                </a:lnTo>
                <a:lnTo>
                  <a:pt x="2603373" y="498217"/>
                </a:lnTo>
                <a:lnTo>
                  <a:pt x="2598770" y="513859"/>
                </a:lnTo>
                <a:lnTo>
                  <a:pt x="2596337" y="530326"/>
                </a:lnTo>
                <a:lnTo>
                  <a:pt x="2070963" y="545617"/>
                </a:lnTo>
                <a:lnTo>
                  <a:pt x="2832775" y="545617"/>
                </a:lnTo>
                <a:lnTo>
                  <a:pt x="2833916" y="539572"/>
                </a:lnTo>
                <a:lnTo>
                  <a:pt x="2824562" y="493242"/>
                </a:lnTo>
                <a:lnTo>
                  <a:pt x="2799054" y="455409"/>
                </a:lnTo>
                <a:lnTo>
                  <a:pt x="2792725" y="451142"/>
                </a:lnTo>
                <a:lnTo>
                  <a:pt x="2635440" y="451142"/>
                </a:lnTo>
                <a:lnTo>
                  <a:pt x="2476101" y="308013"/>
                </a:lnTo>
                <a:close/>
              </a:path>
              <a:path w="2834004" h="1950085">
                <a:moveTo>
                  <a:pt x="1461607" y="277698"/>
                </a:moveTo>
                <a:lnTo>
                  <a:pt x="1419479" y="277698"/>
                </a:lnTo>
                <a:lnTo>
                  <a:pt x="1614030" y="424789"/>
                </a:lnTo>
                <a:lnTo>
                  <a:pt x="1603360" y="441988"/>
                </a:lnTo>
                <a:lnTo>
                  <a:pt x="1594118" y="460094"/>
                </a:lnTo>
                <a:lnTo>
                  <a:pt x="1586335" y="479016"/>
                </a:lnTo>
                <a:lnTo>
                  <a:pt x="1580045" y="498665"/>
                </a:lnTo>
                <a:lnTo>
                  <a:pt x="2062708" y="498665"/>
                </a:lnTo>
                <a:lnTo>
                  <a:pt x="2046169" y="455138"/>
                </a:lnTo>
                <a:lnTo>
                  <a:pt x="2022214" y="415930"/>
                </a:lnTo>
                <a:lnTo>
                  <a:pt x="2012028" y="404571"/>
                </a:lnTo>
                <a:lnTo>
                  <a:pt x="1629410" y="404571"/>
                </a:lnTo>
                <a:lnTo>
                  <a:pt x="1461607" y="277698"/>
                </a:lnTo>
                <a:close/>
              </a:path>
              <a:path w="2834004" h="1950085">
                <a:moveTo>
                  <a:pt x="2714891" y="420547"/>
                </a:moveTo>
                <a:lnTo>
                  <a:pt x="2692538" y="422661"/>
                </a:lnTo>
                <a:lnTo>
                  <a:pt x="2671598" y="428734"/>
                </a:lnTo>
                <a:lnTo>
                  <a:pt x="2652442" y="438362"/>
                </a:lnTo>
                <a:lnTo>
                  <a:pt x="2635440" y="451142"/>
                </a:lnTo>
                <a:lnTo>
                  <a:pt x="2792725" y="451142"/>
                </a:lnTo>
                <a:lnTo>
                  <a:pt x="2761221" y="429901"/>
                </a:lnTo>
                <a:lnTo>
                  <a:pt x="2714891" y="420547"/>
                </a:lnTo>
                <a:close/>
              </a:path>
              <a:path w="2834004" h="1950085">
                <a:moveTo>
                  <a:pt x="1821345" y="314972"/>
                </a:moveTo>
                <a:lnTo>
                  <a:pt x="1765303" y="321275"/>
                </a:lnTo>
                <a:lnTo>
                  <a:pt x="1713714" y="339245"/>
                </a:lnTo>
                <a:lnTo>
                  <a:pt x="1667956" y="367479"/>
                </a:lnTo>
                <a:lnTo>
                  <a:pt x="1629410" y="404571"/>
                </a:lnTo>
                <a:lnTo>
                  <a:pt x="2012028" y="404571"/>
                </a:lnTo>
                <a:lnTo>
                  <a:pt x="1955498" y="353924"/>
                </a:lnTo>
                <a:lnTo>
                  <a:pt x="1914461" y="332864"/>
                </a:lnTo>
                <a:lnTo>
                  <a:pt x="1869456" y="319590"/>
                </a:lnTo>
                <a:lnTo>
                  <a:pt x="1821345" y="314972"/>
                </a:lnTo>
                <a:close/>
              </a:path>
              <a:path w="2834004" h="1950085">
                <a:moveTo>
                  <a:pt x="2491813" y="191896"/>
                </a:moveTo>
                <a:lnTo>
                  <a:pt x="2135136" y="191896"/>
                </a:lnTo>
                <a:lnTo>
                  <a:pt x="2144054" y="236532"/>
                </a:lnTo>
                <a:lnTo>
                  <a:pt x="2163289" y="276411"/>
                </a:lnTo>
                <a:lnTo>
                  <a:pt x="2191356" y="310037"/>
                </a:lnTo>
                <a:lnTo>
                  <a:pt x="2226770" y="335910"/>
                </a:lnTo>
                <a:lnTo>
                  <a:pt x="2268046" y="352532"/>
                </a:lnTo>
                <a:lnTo>
                  <a:pt x="2313698" y="358406"/>
                </a:lnTo>
                <a:lnTo>
                  <a:pt x="2349005" y="354913"/>
                </a:lnTo>
                <a:lnTo>
                  <a:pt x="2381946" y="344892"/>
                </a:lnTo>
                <a:lnTo>
                  <a:pt x="2411866" y="329029"/>
                </a:lnTo>
                <a:lnTo>
                  <a:pt x="2438107" y="308013"/>
                </a:lnTo>
                <a:lnTo>
                  <a:pt x="2476101" y="308013"/>
                </a:lnTo>
                <a:lnTo>
                  <a:pt x="2455049" y="289102"/>
                </a:lnTo>
                <a:lnTo>
                  <a:pt x="2470934" y="264950"/>
                </a:lnTo>
                <a:lnTo>
                  <a:pt x="2482835" y="238312"/>
                </a:lnTo>
                <a:lnTo>
                  <a:pt x="2490310" y="209541"/>
                </a:lnTo>
                <a:lnTo>
                  <a:pt x="2491813" y="191896"/>
                </a:lnTo>
                <a:close/>
              </a:path>
              <a:path w="2834004" h="1950085">
                <a:moveTo>
                  <a:pt x="2491817" y="191846"/>
                </a:moveTo>
                <a:lnTo>
                  <a:pt x="207048" y="191846"/>
                </a:lnTo>
                <a:lnTo>
                  <a:pt x="1163688" y="191896"/>
                </a:lnTo>
                <a:lnTo>
                  <a:pt x="1174011" y="234827"/>
                </a:lnTo>
                <a:lnTo>
                  <a:pt x="1195883" y="271808"/>
                </a:lnTo>
                <a:lnTo>
                  <a:pt x="1227253" y="300777"/>
                </a:lnTo>
                <a:lnTo>
                  <a:pt x="1266067" y="319671"/>
                </a:lnTo>
                <a:lnTo>
                  <a:pt x="1310271" y="326428"/>
                </a:lnTo>
                <a:lnTo>
                  <a:pt x="1341849" y="323011"/>
                </a:lnTo>
                <a:lnTo>
                  <a:pt x="1371042" y="313255"/>
                </a:lnTo>
                <a:lnTo>
                  <a:pt x="1397152" y="297903"/>
                </a:lnTo>
                <a:lnTo>
                  <a:pt x="1419479" y="277698"/>
                </a:lnTo>
                <a:lnTo>
                  <a:pt x="1461607" y="277698"/>
                </a:lnTo>
                <a:lnTo>
                  <a:pt x="1434833" y="257454"/>
                </a:lnTo>
                <a:lnTo>
                  <a:pt x="1443114" y="242439"/>
                </a:lnTo>
                <a:lnTo>
                  <a:pt x="1449635" y="226428"/>
                </a:lnTo>
                <a:lnTo>
                  <a:pt x="1454260" y="209541"/>
                </a:lnTo>
                <a:lnTo>
                  <a:pt x="1456855" y="191896"/>
                </a:lnTo>
                <a:lnTo>
                  <a:pt x="2491813" y="191896"/>
                </a:lnTo>
                <a:close/>
              </a:path>
              <a:path w="2834004" h="1950085">
                <a:moveTo>
                  <a:pt x="92265" y="86931"/>
                </a:moveTo>
                <a:lnTo>
                  <a:pt x="56348" y="94182"/>
                </a:lnTo>
                <a:lnTo>
                  <a:pt x="27020" y="113957"/>
                </a:lnTo>
                <a:lnTo>
                  <a:pt x="7249" y="143284"/>
                </a:lnTo>
                <a:lnTo>
                  <a:pt x="0" y="179196"/>
                </a:lnTo>
                <a:lnTo>
                  <a:pt x="7249" y="215116"/>
                </a:lnTo>
                <a:lnTo>
                  <a:pt x="27020" y="244448"/>
                </a:lnTo>
                <a:lnTo>
                  <a:pt x="56348" y="264223"/>
                </a:lnTo>
                <a:lnTo>
                  <a:pt x="92265" y="271475"/>
                </a:lnTo>
                <a:lnTo>
                  <a:pt x="120608" y="267027"/>
                </a:lnTo>
                <a:lnTo>
                  <a:pt x="145362" y="254615"/>
                </a:lnTo>
                <a:lnTo>
                  <a:pt x="165151" y="235642"/>
                </a:lnTo>
                <a:lnTo>
                  <a:pt x="178600" y="211505"/>
                </a:lnTo>
                <a:lnTo>
                  <a:pt x="295023" y="211505"/>
                </a:lnTo>
                <a:lnTo>
                  <a:pt x="207048" y="191846"/>
                </a:lnTo>
                <a:lnTo>
                  <a:pt x="2491817" y="191846"/>
                </a:lnTo>
                <a:lnTo>
                  <a:pt x="2492895" y="179196"/>
                </a:lnTo>
                <a:lnTo>
                  <a:pt x="2491189" y="166496"/>
                </a:lnTo>
                <a:lnTo>
                  <a:pt x="183553" y="166433"/>
                </a:lnTo>
                <a:lnTo>
                  <a:pt x="173214" y="135066"/>
                </a:lnTo>
                <a:lnTo>
                  <a:pt x="153054" y="109842"/>
                </a:lnTo>
                <a:lnTo>
                  <a:pt x="125320" y="93038"/>
                </a:lnTo>
                <a:lnTo>
                  <a:pt x="92265" y="86931"/>
                </a:lnTo>
                <a:close/>
              </a:path>
              <a:path w="2834004" h="1950085">
                <a:moveTo>
                  <a:pt x="2313698" y="0"/>
                </a:moveTo>
                <a:lnTo>
                  <a:pt x="2268047" y="5873"/>
                </a:lnTo>
                <a:lnTo>
                  <a:pt x="2226773" y="22495"/>
                </a:lnTo>
                <a:lnTo>
                  <a:pt x="2191361" y="48367"/>
                </a:lnTo>
                <a:lnTo>
                  <a:pt x="2163294" y="81991"/>
                </a:lnTo>
                <a:lnTo>
                  <a:pt x="2144058" y="121867"/>
                </a:lnTo>
                <a:lnTo>
                  <a:pt x="2135136" y="166496"/>
                </a:lnTo>
                <a:lnTo>
                  <a:pt x="2491189" y="166496"/>
                </a:lnTo>
                <a:lnTo>
                  <a:pt x="2468430" y="88751"/>
                </a:lnTo>
                <a:lnTo>
                  <a:pt x="2440411" y="52484"/>
                </a:lnTo>
                <a:lnTo>
                  <a:pt x="2404144" y="24464"/>
                </a:lnTo>
                <a:lnTo>
                  <a:pt x="2361337" y="6400"/>
                </a:lnTo>
                <a:lnTo>
                  <a:pt x="2313698" y="0"/>
                </a:lnTo>
                <a:close/>
              </a:path>
              <a:path w="2834004" h="1950085">
                <a:moveTo>
                  <a:pt x="1310271" y="31978"/>
                </a:moveTo>
                <a:lnTo>
                  <a:pt x="1266071" y="38733"/>
                </a:lnTo>
                <a:lnTo>
                  <a:pt x="1227261" y="57623"/>
                </a:lnTo>
                <a:lnTo>
                  <a:pt x="1195893" y="86584"/>
                </a:lnTo>
                <a:lnTo>
                  <a:pt x="1174019" y="123555"/>
                </a:lnTo>
                <a:lnTo>
                  <a:pt x="1163688" y="166458"/>
                </a:lnTo>
                <a:lnTo>
                  <a:pt x="1456852" y="166458"/>
                </a:lnTo>
                <a:lnTo>
                  <a:pt x="1446520" y="123543"/>
                </a:lnTo>
                <a:lnTo>
                  <a:pt x="1424645" y="86576"/>
                </a:lnTo>
                <a:lnTo>
                  <a:pt x="1393276" y="57618"/>
                </a:lnTo>
                <a:lnTo>
                  <a:pt x="1354466" y="38732"/>
                </a:lnTo>
                <a:lnTo>
                  <a:pt x="1310271" y="31978"/>
                </a:lnTo>
                <a:close/>
              </a:path>
            </a:pathLst>
          </a:custGeom>
          <a:solidFill>
            <a:srgbClr val="7CC38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6085966" y="5827843"/>
            <a:ext cx="3616960" cy="1647189"/>
            <a:chOff x="6085966" y="5827843"/>
            <a:chExt cx="3616960" cy="1647189"/>
          </a:xfrm>
        </p:grpSpPr>
        <p:sp>
          <p:nvSpPr>
            <p:cNvPr id="14" name="object 14"/>
            <p:cNvSpPr/>
            <p:nvPr/>
          </p:nvSpPr>
          <p:spPr>
            <a:xfrm>
              <a:off x="60859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7252400" y="5827843"/>
              <a:ext cx="2450465" cy="1647189"/>
            </a:xfrm>
            <a:custGeom>
              <a:avLst/>
              <a:gdLst/>
              <a:ahLst/>
              <a:cxnLst/>
              <a:rect l="l" t="t" r="r" b="b"/>
              <a:pathLst>
                <a:path w="2450465" h="1647190">
                  <a:moveTo>
                    <a:pt x="2166771" y="1499730"/>
                  </a:moveTo>
                  <a:lnTo>
                    <a:pt x="1275841" y="1499730"/>
                  </a:lnTo>
                  <a:lnTo>
                    <a:pt x="1858098" y="1507807"/>
                  </a:lnTo>
                  <a:lnTo>
                    <a:pt x="1869643" y="1552230"/>
                  </a:lnTo>
                  <a:lnTo>
                    <a:pt x="1892963" y="1590425"/>
                  </a:lnTo>
                  <a:lnTo>
                    <a:pt x="1925968" y="1620297"/>
                  </a:lnTo>
                  <a:lnTo>
                    <a:pt x="1966567" y="1639756"/>
                  </a:lnTo>
                  <a:lnTo>
                    <a:pt x="2012670" y="1646707"/>
                  </a:lnTo>
                  <a:lnTo>
                    <a:pt x="2061811" y="1638781"/>
                  </a:lnTo>
                  <a:lnTo>
                    <a:pt x="2104490" y="1616708"/>
                  </a:lnTo>
                  <a:lnTo>
                    <a:pt x="2138146" y="1583051"/>
                  </a:lnTo>
                  <a:lnTo>
                    <a:pt x="2160217" y="1540368"/>
                  </a:lnTo>
                  <a:lnTo>
                    <a:pt x="2166771" y="1499730"/>
                  </a:lnTo>
                  <a:close/>
                </a:path>
                <a:path w="2450465" h="1647190">
                  <a:moveTo>
                    <a:pt x="2167263" y="1496682"/>
                  </a:moveTo>
                  <a:lnTo>
                    <a:pt x="1024013" y="1496682"/>
                  </a:lnTo>
                  <a:lnTo>
                    <a:pt x="1038632" y="1539562"/>
                  </a:lnTo>
                  <a:lnTo>
                    <a:pt x="1066557" y="1574004"/>
                  </a:lnTo>
                  <a:lnTo>
                    <a:pt x="1104747" y="1596928"/>
                  </a:lnTo>
                  <a:lnTo>
                    <a:pt x="1150162" y="1605254"/>
                  </a:lnTo>
                  <a:lnTo>
                    <a:pt x="1194878" y="1597194"/>
                  </a:lnTo>
                  <a:lnTo>
                    <a:pt x="1232661" y="1574966"/>
                  </a:lnTo>
                  <a:lnTo>
                    <a:pt x="1260615" y="1541501"/>
                  </a:lnTo>
                  <a:lnTo>
                    <a:pt x="1275841" y="1499730"/>
                  </a:lnTo>
                  <a:lnTo>
                    <a:pt x="2166771" y="1499730"/>
                  </a:lnTo>
                  <a:lnTo>
                    <a:pt x="2167263" y="1496682"/>
                  </a:lnTo>
                  <a:close/>
                </a:path>
                <a:path w="2450465" h="1647190">
                  <a:moveTo>
                    <a:pt x="80048" y="1410474"/>
                  </a:moveTo>
                  <a:lnTo>
                    <a:pt x="48890" y="1416765"/>
                  </a:lnTo>
                  <a:lnTo>
                    <a:pt x="23445" y="1433920"/>
                  </a:lnTo>
                  <a:lnTo>
                    <a:pt x="6290" y="1459364"/>
                  </a:lnTo>
                  <a:lnTo>
                    <a:pt x="0" y="1490522"/>
                  </a:lnTo>
                  <a:lnTo>
                    <a:pt x="6290" y="1521682"/>
                  </a:lnTo>
                  <a:lnTo>
                    <a:pt x="23445" y="1547131"/>
                  </a:lnTo>
                  <a:lnTo>
                    <a:pt x="48890" y="1564290"/>
                  </a:lnTo>
                  <a:lnTo>
                    <a:pt x="80048" y="1570583"/>
                  </a:lnTo>
                  <a:lnTo>
                    <a:pt x="107777" y="1565645"/>
                  </a:lnTo>
                  <a:lnTo>
                    <a:pt x="131289" y="1552011"/>
                  </a:lnTo>
                  <a:lnTo>
                    <a:pt x="148824" y="1531455"/>
                  </a:lnTo>
                  <a:lnTo>
                    <a:pt x="158622" y="1505750"/>
                  </a:lnTo>
                  <a:lnTo>
                    <a:pt x="1024013" y="1496682"/>
                  </a:lnTo>
                  <a:lnTo>
                    <a:pt x="2167263" y="1496682"/>
                  </a:lnTo>
                  <a:lnTo>
                    <a:pt x="2168143" y="1491221"/>
                  </a:lnTo>
                  <a:lnTo>
                    <a:pt x="2167970" y="1488897"/>
                  </a:lnTo>
                  <a:lnTo>
                    <a:pt x="1857311" y="1488897"/>
                  </a:lnTo>
                  <a:lnTo>
                    <a:pt x="1712646" y="1486890"/>
                  </a:lnTo>
                  <a:lnTo>
                    <a:pt x="168198" y="1486890"/>
                  </a:lnTo>
                  <a:lnTo>
                    <a:pt x="247852" y="1469897"/>
                  </a:lnTo>
                  <a:lnTo>
                    <a:pt x="157327" y="1469897"/>
                  </a:lnTo>
                  <a:lnTo>
                    <a:pt x="146618" y="1446184"/>
                  </a:lnTo>
                  <a:lnTo>
                    <a:pt x="129170" y="1427360"/>
                  </a:lnTo>
                  <a:lnTo>
                    <a:pt x="106480" y="1414950"/>
                  </a:lnTo>
                  <a:lnTo>
                    <a:pt x="80048" y="1410474"/>
                  </a:lnTo>
                  <a:close/>
                </a:path>
                <a:path w="2450465" h="1647190">
                  <a:moveTo>
                    <a:pt x="2012670" y="1335747"/>
                  </a:moveTo>
                  <a:lnTo>
                    <a:pt x="1963964" y="1343536"/>
                  </a:lnTo>
                  <a:lnTo>
                    <a:pt x="1921592" y="1365238"/>
                  </a:lnTo>
                  <a:lnTo>
                    <a:pt x="1888038" y="1398361"/>
                  </a:lnTo>
                  <a:lnTo>
                    <a:pt x="1865784" y="1440412"/>
                  </a:lnTo>
                  <a:lnTo>
                    <a:pt x="1857311" y="1488897"/>
                  </a:lnTo>
                  <a:lnTo>
                    <a:pt x="2167970" y="1488897"/>
                  </a:lnTo>
                  <a:lnTo>
                    <a:pt x="2166401" y="1467928"/>
                  </a:lnTo>
                  <a:lnTo>
                    <a:pt x="2161347" y="1445721"/>
                  </a:lnTo>
                  <a:lnTo>
                    <a:pt x="2153243" y="1424846"/>
                  </a:lnTo>
                  <a:lnTo>
                    <a:pt x="2142350" y="1405547"/>
                  </a:lnTo>
                  <a:lnTo>
                    <a:pt x="2162054" y="1390459"/>
                  </a:lnTo>
                  <a:lnTo>
                    <a:pt x="2130945" y="1390459"/>
                  </a:lnTo>
                  <a:lnTo>
                    <a:pt x="2107094" y="1367803"/>
                  </a:lnTo>
                  <a:lnTo>
                    <a:pt x="2078880" y="1350564"/>
                  </a:lnTo>
                  <a:lnTo>
                    <a:pt x="2047129" y="1339594"/>
                  </a:lnTo>
                  <a:lnTo>
                    <a:pt x="2012670" y="1335747"/>
                  </a:lnTo>
                  <a:close/>
                </a:path>
                <a:path w="2450465" h="1647190">
                  <a:moveTo>
                    <a:pt x="1150162" y="1349794"/>
                  </a:moveTo>
                  <a:lnTo>
                    <a:pt x="1100441" y="1359832"/>
                  </a:lnTo>
                  <a:lnTo>
                    <a:pt x="1059838" y="1387206"/>
                  </a:lnTo>
                  <a:lnTo>
                    <a:pt x="1032464" y="1427809"/>
                  </a:lnTo>
                  <a:lnTo>
                    <a:pt x="1022426" y="1477530"/>
                  </a:lnTo>
                  <a:lnTo>
                    <a:pt x="1022438" y="1477771"/>
                  </a:lnTo>
                  <a:lnTo>
                    <a:pt x="168198" y="1486890"/>
                  </a:lnTo>
                  <a:lnTo>
                    <a:pt x="1712646" y="1486890"/>
                  </a:lnTo>
                  <a:lnTo>
                    <a:pt x="1277734" y="1480858"/>
                  </a:lnTo>
                  <a:lnTo>
                    <a:pt x="1277759" y="1479740"/>
                  </a:lnTo>
                  <a:lnTo>
                    <a:pt x="1277899" y="1478648"/>
                  </a:lnTo>
                  <a:lnTo>
                    <a:pt x="1277899" y="1477530"/>
                  </a:lnTo>
                  <a:lnTo>
                    <a:pt x="1276789" y="1460709"/>
                  </a:lnTo>
                  <a:lnTo>
                    <a:pt x="1273560" y="1444563"/>
                  </a:lnTo>
                  <a:lnTo>
                    <a:pt x="1268367" y="1429219"/>
                  </a:lnTo>
                  <a:lnTo>
                    <a:pt x="1261363" y="1414805"/>
                  </a:lnTo>
                  <a:lnTo>
                    <a:pt x="1283237" y="1399082"/>
                  </a:lnTo>
                  <a:lnTo>
                    <a:pt x="1250822" y="1399082"/>
                  </a:lnTo>
                  <a:lnTo>
                    <a:pt x="1230994" y="1378742"/>
                  </a:lnTo>
                  <a:lnTo>
                    <a:pt x="1207084" y="1363203"/>
                  </a:lnTo>
                  <a:lnTo>
                    <a:pt x="1179878" y="1353282"/>
                  </a:lnTo>
                  <a:lnTo>
                    <a:pt x="1150162" y="1349794"/>
                  </a:lnTo>
                  <a:close/>
                </a:path>
                <a:path w="2450465" h="1647190">
                  <a:moveTo>
                    <a:pt x="1571637" y="1102423"/>
                  </a:moveTo>
                  <a:lnTo>
                    <a:pt x="1546305" y="1107539"/>
                  </a:lnTo>
                  <a:lnTo>
                    <a:pt x="1525616" y="1121490"/>
                  </a:lnTo>
                  <a:lnTo>
                    <a:pt x="1511665" y="1142183"/>
                  </a:lnTo>
                  <a:lnTo>
                    <a:pt x="1506550" y="1167523"/>
                  </a:lnTo>
                  <a:lnTo>
                    <a:pt x="1506596" y="1172756"/>
                  </a:lnTo>
                  <a:lnTo>
                    <a:pt x="1507185" y="1177137"/>
                  </a:lnTo>
                  <a:lnTo>
                    <a:pt x="1508201" y="1181722"/>
                  </a:lnTo>
                  <a:lnTo>
                    <a:pt x="157327" y="1469897"/>
                  </a:lnTo>
                  <a:lnTo>
                    <a:pt x="247852" y="1469897"/>
                  </a:lnTo>
                  <a:lnTo>
                    <a:pt x="1515287" y="1199514"/>
                  </a:lnTo>
                  <a:lnTo>
                    <a:pt x="1627374" y="1199514"/>
                  </a:lnTo>
                  <a:lnTo>
                    <a:pt x="1632064" y="1191399"/>
                  </a:lnTo>
                  <a:lnTo>
                    <a:pt x="1905000" y="1191399"/>
                  </a:lnTo>
                  <a:lnTo>
                    <a:pt x="1636204" y="1172756"/>
                  </a:lnTo>
                  <a:lnTo>
                    <a:pt x="1636344" y="1170990"/>
                  </a:lnTo>
                  <a:lnTo>
                    <a:pt x="1636725" y="1169314"/>
                  </a:lnTo>
                  <a:lnTo>
                    <a:pt x="1636725" y="1167523"/>
                  </a:lnTo>
                  <a:lnTo>
                    <a:pt x="1636109" y="1158820"/>
                  </a:lnTo>
                  <a:lnTo>
                    <a:pt x="1634339" y="1150497"/>
                  </a:lnTo>
                  <a:lnTo>
                    <a:pt x="1631533" y="1142600"/>
                  </a:lnTo>
                  <a:lnTo>
                    <a:pt x="1627809" y="1135176"/>
                  </a:lnTo>
                  <a:lnTo>
                    <a:pt x="1642760" y="1120178"/>
                  </a:lnTo>
                  <a:lnTo>
                    <a:pt x="1616074" y="1120178"/>
                  </a:lnTo>
                  <a:lnTo>
                    <a:pt x="1606642" y="1112796"/>
                  </a:lnTo>
                  <a:lnTo>
                    <a:pt x="1595951" y="1107205"/>
                  </a:lnTo>
                  <a:lnTo>
                    <a:pt x="1584213" y="1103661"/>
                  </a:lnTo>
                  <a:lnTo>
                    <a:pt x="1571637" y="1102423"/>
                  </a:lnTo>
                  <a:close/>
                </a:path>
                <a:path w="2450465" h="1647190">
                  <a:moveTo>
                    <a:pt x="1627374" y="1199514"/>
                  </a:moveTo>
                  <a:lnTo>
                    <a:pt x="1515287" y="1199514"/>
                  </a:lnTo>
                  <a:lnTo>
                    <a:pt x="1516570" y="1201800"/>
                  </a:lnTo>
                  <a:lnTo>
                    <a:pt x="1517929" y="1203998"/>
                  </a:lnTo>
                  <a:lnTo>
                    <a:pt x="1519478" y="1206106"/>
                  </a:lnTo>
                  <a:lnTo>
                    <a:pt x="1250822" y="1399082"/>
                  </a:lnTo>
                  <a:lnTo>
                    <a:pt x="1283237" y="1399082"/>
                  </a:lnTo>
                  <a:lnTo>
                    <a:pt x="1532940" y="1219593"/>
                  </a:lnTo>
                  <a:lnTo>
                    <a:pt x="1610130" y="1219593"/>
                  </a:lnTo>
                  <a:lnTo>
                    <a:pt x="1622465" y="1208008"/>
                  </a:lnTo>
                  <a:lnTo>
                    <a:pt x="1627374" y="1199514"/>
                  </a:lnTo>
                  <a:close/>
                </a:path>
                <a:path w="2450465" h="1647190">
                  <a:moveTo>
                    <a:pt x="1905000" y="1191399"/>
                  </a:moveTo>
                  <a:lnTo>
                    <a:pt x="1632064" y="1191399"/>
                  </a:lnTo>
                  <a:lnTo>
                    <a:pt x="2244445" y="1233881"/>
                  </a:lnTo>
                  <a:lnTo>
                    <a:pt x="2247267" y="1248400"/>
                  </a:lnTo>
                  <a:lnTo>
                    <a:pt x="2252037" y="1262118"/>
                  </a:lnTo>
                  <a:lnTo>
                    <a:pt x="2258611" y="1274880"/>
                  </a:lnTo>
                  <a:lnTo>
                    <a:pt x="2266848" y="1286535"/>
                  </a:lnTo>
                  <a:lnTo>
                    <a:pt x="2130945" y="1390459"/>
                  </a:lnTo>
                  <a:lnTo>
                    <a:pt x="2162054" y="1390459"/>
                  </a:lnTo>
                  <a:lnTo>
                    <a:pt x="2280145" y="1300035"/>
                  </a:lnTo>
                  <a:lnTo>
                    <a:pt x="2411407" y="1300035"/>
                  </a:lnTo>
                  <a:lnTo>
                    <a:pt x="2419878" y="1294323"/>
                  </a:lnTo>
                  <a:lnTo>
                    <a:pt x="2442007" y="1261499"/>
                  </a:lnTo>
                  <a:lnTo>
                    <a:pt x="2450122" y="1221308"/>
                  </a:lnTo>
                  <a:lnTo>
                    <a:pt x="2448913" y="1214907"/>
                  </a:lnTo>
                  <a:lnTo>
                    <a:pt x="2243924" y="1214907"/>
                  </a:lnTo>
                  <a:lnTo>
                    <a:pt x="1905000" y="1191399"/>
                  </a:lnTo>
                  <a:close/>
                </a:path>
                <a:path w="2450465" h="1647190">
                  <a:moveTo>
                    <a:pt x="2411407" y="1300035"/>
                  </a:moveTo>
                  <a:lnTo>
                    <a:pt x="2280145" y="1300035"/>
                  </a:lnTo>
                  <a:lnTo>
                    <a:pt x="2294582" y="1310314"/>
                  </a:lnTo>
                  <a:lnTo>
                    <a:pt x="2310706" y="1318032"/>
                  </a:lnTo>
                  <a:lnTo>
                    <a:pt x="2328228" y="1322886"/>
                  </a:lnTo>
                  <a:lnTo>
                    <a:pt x="2346858" y="1324571"/>
                  </a:lnTo>
                  <a:lnTo>
                    <a:pt x="2387055" y="1316455"/>
                  </a:lnTo>
                  <a:lnTo>
                    <a:pt x="2411407" y="1300035"/>
                  </a:lnTo>
                  <a:close/>
                </a:path>
                <a:path w="2450465" h="1647190">
                  <a:moveTo>
                    <a:pt x="1610130" y="1219593"/>
                  </a:moveTo>
                  <a:lnTo>
                    <a:pt x="1532940" y="1219593"/>
                  </a:lnTo>
                  <a:lnTo>
                    <a:pt x="1541510" y="1225029"/>
                  </a:lnTo>
                  <a:lnTo>
                    <a:pt x="1550893" y="1229126"/>
                  </a:lnTo>
                  <a:lnTo>
                    <a:pt x="1560974" y="1231711"/>
                  </a:lnTo>
                  <a:lnTo>
                    <a:pt x="1571637" y="1232611"/>
                  </a:lnTo>
                  <a:lnTo>
                    <a:pt x="1591337" y="1229561"/>
                  </a:lnTo>
                  <a:lnTo>
                    <a:pt x="1608585" y="1221044"/>
                  </a:lnTo>
                  <a:lnTo>
                    <a:pt x="1610130" y="1219593"/>
                  </a:lnTo>
                  <a:close/>
                </a:path>
                <a:path w="2450465" h="1647190">
                  <a:moveTo>
                    <a:pt x="2149085" y="906500"/>
                  </a:moveTo>
                  <a:lnTo>
                    <a:pt x="2126627" y="906500"/>
                  </a:lnTo>
                  <a:lnTo>
                    <a:pt x="2279230" y="1143393"/>
                  </a:lnTo>
                  <a:lnTo>
                    <a:pt x="2265409" y="1157985"/>
                  </a:lnTo>
                  <a:lnTo>
                    <a:pt x="2254634" y="1175054"/>
                  </a:lnTo>
                  <a:lnTo>
                    <a:pt x="2247330" y="1194171"/>
                  </a:lnTo>
                  <a:lnTo>
                    <a:pt x="2243924" y="1214907"/>
                  </a:lnTo>
                  <a:lnTo>
                    <a:pt x="2448913" y="1214907"/>
                  </a:lnTo>
                  <a:lnTo>
                    <a:pt x="2442981" y="1183497"/>
                  </a:lnTo>
                  <a:lnTo>
                    <a:pt x="2423375" y="1151963"/>
                  </a:lnTo>
                  <a:lnTo>
                    <a:pt x="2397844" y="1132357"/>
                  </a:lnTo>
                  <a:lnTo>
                    <a:pt x="2294585" y="1132357"/>
                  </a:lnTo>
                  <a:lnTo>
                    <a:pt x="2149085" y="906500"/>
                  </a:lnTo>
                  <a:close/>
                </a:path>
                <a:path w="2450465" h="1647190">
                  <a:moveTo>
                    <a:pt x="2360299" y="118948"/>
                  </a:moveTo>
                  <a:lnTo>
                    <a:pt x="2325928" y="118948"/>
                  </a:lnTo>
                  <a:lnTo>
                    <a:pt x="2328748" y="119862"/>
                  </a:lnTo>
                  <a:lnTo>
                    <a:pt x="2331580" y="120649"/>
                  </a:lnTo>
                  <a:lnTo>
                    <a:pt x="2334564" y="121145"/>
                  </a:lnTo>
                  <a:lnTo>
                    <a:pt x="2338768" y="1118450"/>
                  </a:lnTo>
                  <a:lnTo>
                    <a:pt x="2326941" y="1120059"/>
                  </a:lnTo>
                  <a:lnTo>
                    <a:pt x="2315586" y="1122965"/>
                  </a:lnTo>
                  <a:lnTo>
                    <a:pt x="2304776" y="1127091"/>
                  </a:lnTo>
                  <a:lnTo>
                    <a:pt x="2294585" y="1132357"/>
                  </a:lnTo>
                  <a:lnTo>
                    <a:pt x="2397844" y="1132357"/>
                  </a:lnTo>
                  <a:lnTo>
                    <a:pt x="2394025" y="1129425"/>
                  </a:lnTo>
                  <a:lnTo>
                    <a:pt x="2357653" y="1118603"/>
                  </a:lnTo>
                  <a:lnTo>
                    <a:pt x="2353475" y="121246"/>
                  </a:lnTo>
                  <a:lnTo>
                    <a:pt x="2360299" y="118948"/>
                  </a:lnTo>
                  <a:close/>
                </a:path>
                <a:path w="2450465" h="1647190">
                  <a:moveTo>
                    <a:pt x="2021484" y="498779"/>
                  </a:moveTo>
                  <a:lnTo>
                    <a:pt x="1971630" y="504522"/>
                  </a:lnTo>
                  <a:lnTo>
                    <a:pt x="1925864" y="520879"/>
                  </a:lnTo>
                  <a:lnTo>
                    <a:pt x="1885492" y="546546"/>
                  </a:lnTo>
                  <a:lnTo>
                    <a:pt x="1851818" y="580219"/>
                  </a:lnTo>
                  <a:lnTo>
                    <a:pt x="1826149" y="620591"/>
                  </a:lnTo>
                  <a:lnTo>
                    <a:pt x="1809790" y="666358"/>
                  </a:lnTo>
                  <a:lnTo>
                    <a:pt x="1804047" y="716216"/>
                  </a:lnTo>
                  <a:lnTo>
                    <a:pt x="1808390" y="759619"/>
                  </a:lnTo>
                  <a:lnTo>
                    <a:pt x="1820848" y="800076"/>
                  </a:lnTo>
                  <a:lnTo>
                    <a:pt x="1840561" y="836744"/>
                  </a:lnTo>
                  <a:lnTo>
                    <a:pt x="1866671" y="868781"/>
                  </a:lnTo>
                  <a:lnTo>
                    <a:pt x="1616074" y="1120178"/>
                  </a:lnTo>
                  <a:lnTo>
                    <a:pt x="1642760" y="1120178"/>
                  </a:lnTo>
                  <a:lnTo>
                    <a:pt x="1880565" y="881608"/>
                  </a:lnTo>
                  <a:lnTo>
                    <a:pt x="2160240" y="881608"/>
                  </a:lnTo>
                  <a:lnTo>
                    <a:pt x="2182262" y="862591"/>
                  </a:lnTo>
                  <a:lnTo>
                    <a:pt x="2212595" y="820000"/>
                  </a:lnTo>
                  <a:lnTo>
                    <a:pt x="2232053" y="770637"/>
                  </a:lnTo>
                  <a:lnTo>
                    <a:pt x="2238921" y="716216"/>
                  </a:lnTo>
                  <a:lnTo>
                    <a:pt x="2233934" y="669776"/>
                  </a:lnTo>
                  <a:lnTo>
                    <a:pt x="2219679" y="626819"/>
                  </a:lnTo>
                  <a:lnTo>
                    <a:pt x="2197216" y="588373"/>
                  </a:lnTo>
                  <a:lnTo>
                    <a:pt x="2167602" y="555468"/>
                  </a:lnTo>
                  <a:lnTo>
                    <a:pt x="2131898" y="529132"/>
                  </a:lnTo>
                  <a:lnTo>
                    <a:pt x="2136103" y="520242"/>
                  </a:lnTo>
                  <a:lnTo>
                    <a:pt x="2115223" y="520242"/>
                  </a:lnTo>
                  <a:lnTo>
                    <a:pt x="2093320" y="511145"/>
                  </a:lnTo>
                  <a:lnTo>
                    <a:pt x="2070311" y="504405"/>
                  </a:lnTo>
                  <a:lnTo>
                    <a:pt x="2046323" y="500218"/>
                  </a:lnTo>
                  <a:lnTo>
                    <a:pt x="2021484" y="498779"/>
                  </a:lnTo>
                  <a:close/>
                </a:path>
                <a:path w="2450465" h="1647190">
                  <a:moveTo>
                    <a:pt x="2160240" y="881608"/>
                  </a:moveTo>
                  <a:lnTo>
                    <a:pt x="1880565" y="881608"/>
                  </a:lnTo>
                  <a:lnTo>
                    <a:pt x="1911031" y="903401"/>
                  </a:lnTo>
                  <a:lnTo>
                    <a:pt x="1945081" y="919768"/>
                  </a:lnTo>
                  <a:lnTo>
                    <a:pt x="1982102" y="930064"/>
                  </a:lnTo>
                  <a:lnTo>
                    <a:pt x="2021484" y="933640"/>
                  </a:lnTo>
                  <a:lnTo>
                    <a:pt x="2049625" y="931826"/>
                  </a:lnTo>
                  <a:lnTo>
                    <a:pt x="2076675" y="926542"/>
                  </a:lnTo>
                  <a:lnTo>
                    <a:pt x="2102415" y="918022"/>
                  </a:lnTo>
                  <a:lnTo>
                    <a:pt x="2126627" y="906500"/>
                  </a:lnTo>
                  <a:lnTo>
                    <a:pt x="2149085" y="906500"/>
                  </a:lnTo>
                  <a:lnTo>
                    <a:pt x="2142769" y="896696"/>
                  </a:lnTo>
                  <a:lnTo>
                    <a:pt x="2160240" y="881608"/>
                  </a:lnTo>
                  <a:close/>
                </a:path>
                <a:path w="2450465" h="1647190">
                  <a:moveTo>
                    <a:pt x="2344534" y="0"/>
                  </a:moveTo>
                  <a:lnTo>
                    <a:pt x="2320759" y="4799"/>
                  </a:lnTo>
                  <a:lnTo>
                    <a:pt x="2301341" y="17887"/>
                  </a:lnTo>
                  <a:lnTo>
                    <a:pt x="2288248" y="37301"/>
                  </a:lnTo>
                  <a:lnTo>
                    <a:pt x="2283447" y="61074"/>
                  </a:lnTo>
                  <a:lnTo>
                    <a:pt x="2285271" y="75870"/>
                  </a:lnTo>
                  <a:lnTo>
                    <a:pt x="2290441" y="89331"/>
                  </a:lnTo>
                  <a:lnTo>
                    <a:pt x="2298502" y="101040"/>
                  </a:lnTo>
                  <a:lnTo>
                    <a:pt x="2308999" y="110578"/>
                  </a:lnTo>
                  <a:lnTo>
                    <a:pt x="2115223" y="520242"/>
                  </a:lnTo>
                  <a:lnTo>
                    <a:pt x="2136103" y="520242"/>
                  </a:lnTo>
                  <a:lnTo>
                    <a:pt x="2325928" y="118948"/>
                  </a:lnTo>
                  <a:lnTo>
                    <a:pt x="2360299" y="118948"/>
                  </a:lnTo>
                  <a:lnTo>
                    <a:pt x="2374043" y="114318"/>
                  </a:lnTo>
                  <a:lnTo>
                    <a:pt x="2390579" y="101023"/>
                  </a:lnTo>
                  <a:lnTo>
                    <a:pt x="2401593" y="82797"/>
                  </a:lnTo>
                  <a:lnTo>
                    <a:pt x="2405595" y="61074"/>
                  </a:lnTo>
                  <a:lnTo>
                    <a:pt x="2400796" y="37301"/>
                  </a:lnTo>
                  <a:lnTo>
                    <a:pt x="2387709" y="17887"/>
                  </a:lnTo>
                  <a:lnTo>
                    <a:pt x="2368300" y="4799"/>
                  </a:lnTo>
                  <a:lnTo>
                    <a:pt x="2344534" y="0"/>
                  </a:lnTo>
                  <a:close/>
                </a:path>
              </a:pathLst>
            </a:custGeom>
            <a:solidFill>
              <a:srgbClr val="7CC3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8030" y="276327"/>
            <a:ext cx="9397365" cy="7223759"/>
            <a:chOff x="328030" y="276327"/>
            <a:chExt cx="9397365" cy="7223759"/>
          </a:xfrm>
        </p:grpSpPr>
        <p:sp>
          <p:nvSpPr>
            <p:cNvPr id="3" name="object 3"/>
            <p:cNvSpPr/>
            <p:nvPr/>
          </p:nvSpPr>
          <p:spPr>
            <a:xfrm>
              <a:off x="457200" y="457200"/>
              <a:ext cx="9144000" cy="6858000"/>
            </a:xfrm>
            <a:custGeom>
              <a:avLst/>
              <a:gdLst/>
              <a:ahLst/>
              <a:cxnLst/>
              <a:rect l="l" t="t" r="r" b="b"/>
              <a:pathLst>
                <a:path w="9144000" h="6858000">
                  <a:moveTo>
                    <a:pt x="9144000" y="0"/>
                  </a:moveTo>
                  <a:lnTo>
                    <a:pt x="0" y="0"/>
                  </a:lnTo>
                  <a:lnTo>
                    <a:pt x="0" y="6857682"/>
                  </a:lnTo>
                  <a:lnTo>
                    <a:pt x="9144000" y="6857682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2C3C6C">
                <a:alpha val="93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7200" y="457200"/>
              <a:ext cx="9144000" cy="548699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57200" y="3055457"/>
              <a:ext cx="9144000" cy="425942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28028" y="276338"/>
              <a:ext cx="9397365" cy="7223759"/>
            </a:xfrm>
            <a:custGeom>
              <a:avLst/>
              <a:gdLst/>
              <a:ahLst/>
              <a:cxnLst/>
              <a:rect l="l" t="t" r="r" b="b"/>
              <a:pathLst>
                <a:path w="9397365" h="7223759">
                  <a:moveTo>
                    <a:pt x="2472537" y="181571"/>
                  </a:moveTo>
                  <a:lnTo>
                    <a:pt x="2449080" y="124968"/>
                  </a:lnTo>
                  <a:lnTo>
                    <a:pt x="2392476" y="101511"/>
                  </a:lnTo>
                  <a:lnTo>
                    <a:pt x="2364752" y="106451"/>
                  </a:lnTo>
                  <a:lnTo>
                    <a:pt x="2341245" y="120078"/>
                  </a:lnTo>
                  <a:lnTo>
                    <a:pt x="2323706" y="140639"/>
                  </a:lnTo>
                  <a:lnTo>
                    <a:pt x="2313914" y="166344"/>
                  </a:lnTo>
                  <a:lnTo>
                    <a:pt x="2304338" y="166446"/>
                  </a:lnTo>
                  <a:lnTo>
                    <a:pt x="2304338" y="185204"/>
                  </a:lnTo>
                  <a:lnTo>
                    <a:pt x="957249" y="472567"/>
                  </a:lnTo>
                  <a:lnTo>
                    <a:pt x="955954" y="470293"/>
                  </a:lnTo>
                  <a:lnTo>
                    <a:pt x="954608" y="468083"/>
                  </a:lnTo>
                  <a:lnTo>
                    <a:pt x="953058" y="465988"/>
                  </a:lnTo>
                  <a:lnTo>
                    <a:pt x="971829" y="452501"/>
                  </a:lnTo>
                  <a:lnTo>
                    <a:pt x="1221701" y="273011"/>
                  </a:lnTo>
                  <a:lnTo>
                    <a:pt x="1241526" y="293357"/>
                  </a:lnTo>
                  <a:lnTo>
                    <a:pt x="1265440" y="308889"/>
                  </a:lnTo>
                  <a:lnTo>
                    <a:pt x="1292656" y="318808"/>
                  </a:lnTo>
                  <a:lnTo>
                    <a:pt x="1322374" y="322300"/>
                  </a:lnTo>
                  <a:lnTo>
                    <a:pt x="1372095" y="312267"/>
                  </a:lnTo>
                  <a:lnTo>
                    <a:pt x="1412697" y="284886"/>
                  </a:lnTo>
                  <a:lnTo>
                    <a:pt x="1420698" y="273011"/>
                  </a:lnTo>
                  <a:lnTo>
                    <a:pt x="1440065" y="244284"/>
                  </a:lnTo>
                  <a:lnTo>
                    <a:pt x="1450111" y="194564"/>
                  </a:lnTo>
                  <a:lnTo>
                    <a:pt x="1450098" y="194322"/>
                  </a:lnTo>
                  <a:lnTo>
                    <a:pt x="2304338" y="185204"/>
                  </a:lnTo>
                  <a:lnTo>
                    <a:pt x="2304338" y="166446"/>
                  </a:lnTo>
                  <a:lnTo>
                    <a:pt x="1448523" y="175412"/>
                  </a:lnTo>
                  <a:lnTo>
                    <a:pt x="1447482" y="172364"/>
                  </a:lnTo>
                  <a:lnTo>
                    <a:pt x="1433893" y="132537"/>
                  </a:lnTo>
                  <a:lnTo>
                    <a:pt x="1405966" y="98094"/>
                  </a:lnTo>
                  <a:lnTo>
                    <a:pt x="1367777" y="75171"/>
                  </a:lnTo>
                  <a:lnTo>
                    <a:pt x="1322374" y="66840"/>
                  </a:lnTo>
                  <a:lnTo>
                    <a:pt x="1277645" y="74904"/>
                  </a:lnTo>
                  <a:lnTo>
                    <a:pt x="1239862" y="97129"/>
                  </a:lnTo>
                  <a:lnTo>
                    <a:pt x="1211910" y="130594"/>
                  </a:lnTo>
                  <a:lnTo>
                    <a:pt x="1211173" y="132626"/>
                  </a:lnTo>
                  <a:lnTo>
                    <a:pt x="1211173" y="257289"/>
                  </a:lnTo>
                  <a:lnTo>
                    <a:pt x="939596" y="452501"/>
                  </a:lnTo>
                  <a:lnTo>
                    <a:pt x="931011" y="447065"/>
                  </a:lnTo>
                  <a:lnTo>
                    <a:pt x="921639" y="442963"/>
                  </a:lnTo>
                  <a:lnTo>
                    <a:pt x="911555" y="440385"/>
                  </a:lnTo>
                  <a:lnTo>
                    <a:pt x="900899" y="439483"/>
                  </a:lnTo>
                  <a:lnTo>
                    <a:pt x="881189" y="442531"/>
                  </a:lnTo>
                  <a:lnTo>
                    <a:pt x="863942" y="451053"/>
                  </a:lnTo>
                  <a:lnTo>
                    <a:pt x="850061" y="464083"/>
                  </a:lnTo>
                  <a:lnTo>
                    <a:pt x="844715" y="473341"/>
                  </a:lnTo>
                  <a:lnTo>
                    <a:pt x="844715" y="536917"/>
                  </a:lnTo>
                  <a:lnTo>
                    <a:pt x="591972" y="790486"/>
                  </a:lnTo>
                  <a:lnTo>
                    <a:pt x="561505" y="768692"/>
                  </a:lnTo>
                  <a:lnTo>
                    <a:pt x="555053" y="765594"/>
                  </a:lnTo>
                  <a:lnTo>
                    <a:pt x="527456" y="752322"/>
                  </a:lnTo>
                  <a:lnTo>
                    <a:pt x="490435" y="742035"/>
                  </a:lnTo>
                  <a:lnTo>
                    <a:pt x="451053" y="738454"/>
                  </a:lnTo>
                  <a:lnTo>
                    <a:pt x="422897" y="740270"/>
                  </a:lnTo>
                  <a:lnTo>
                    <a:pt x="395846" y="745553"/>
                  </a:lnTo>
                  <a:lnTo>
                    <a:pt x="370116" y="754075"/>
                  </a:lnTo>
                  <a:lnTo>
                    <a:pt x="345909" y="765594"/>
                  </a:lnTo>
                  <a:lnTo>
                    <a:pt x="340626" y="757402"/>
                  </a:lnTo>
                  <a:lnTo>
                    <a:pt x="340626" y="1142961"/>
                  </a:lnTo>
                  <a:lnTo>
                    <a:pt x="146608" y="1553146"/>
                  </a:lnTo>
                  <a:lnTo>
                    <a:pt x="143789" y="1552232"/>
                  </a:lnTo>
                  <a:lnTo>
                    <a:pt x="140944" y="1551444"/>
                  </a:lnTo>
                  <a:lnTo>
                    <a:pt x="137960" y="1550949"/>
                  </a:lnTo>
                  <a:lnTo>
                    <a:pt x="133769" y="553643"/>
                  </a:lnTo>
                  <a:lnTo>
                    <a:pt x="145592" y="552030"/>
                  </a:lnTo>
                  <a:lnTo>
                    <a:pt x="156946" y="549122"/>
                  </a:lnTo>
                  <a:lnTo>
                    <a:pt x="167754" y="545007"/>
                  </a:lnTo>
                  <a:lnTo>
                    <a:pt x="177952" y="539737"/>
                  </a:lnTo>
                  <a:lnTo>
                    <a:pt x="329768" y="775398"/>
                  </a:lnTo>
                  <a:lnTo>
                    <a:pt x="290271" y="809498"/>
                  </a:lnTo>
                  <a:lnTo>
                    <a:pt x="259930" y="852093"/>
                  </a:lnTo>
                  <a:lnTo>
                    <a:pt x="240474" y="901458"/>
                  </a:lnTo>
                  <a:lnTo>
                    <a:pt x="233616" y="955878"/>
                  </a:lnTo>
                  <a:lnTo>
                    <a:pt x="238594" y="1002322"/>
                  </a:lnTo>
                  <a:lnTo>
                    <a:pt x="252857" y="1045273"/>
                  </a:lnTo>
                  <a:lnTo>
                    <a:pt x="275310" y="1083716"/>
                  </a:lnTo>
                  <a:lnTo>
                    <a:pt x="304927" y="1116622"/>
                  </a:lnTo>
                  <a:lnTo>
                    <a:pt x="340626" y="1142961"/>
                  </a:lnTo>
                  <a:lnTo>
                    <a:pt x="340626" y="757402"/>
                  </a:lnTo>
                  <a:lnTo>
                    <a:pt x="200406" y="539737"/>
                  </a:lnTo>
                  <a:lnTo>
                    <a:pt x="193306" y="528701"/>
                  </a:lnTo>
                  <a:lnTo>
                    <a:pt x="207124" y="514108"/>
                  </a:lnTo>
                  <a:lnTo>
                    <a:pt x="217893" y="497039"/>
                  </a:lnTo>
                  <a:lnTo>
                    <a:pt x="225196" y="477926"/>
                  </a:lnTo>
                  <a:lnTo>
                    <a:pt x="228612" y="457187"/>
                  </a:lnTo>
                  <a:lnTo>
                    <a:pt x="836333" y="499338"/>
                  </a:lnTo>
                  <a:lnTo>
                    <a:pt x="836193" y="501103"/>
                  </a:lnTo>
                  <a:lnTo>
                    <a:pt x="835799" y="502780"/>
                  </a:lnTo>
                  <a:lnTo>
                    <a:pt x="835799" y="504571"/>
                  </a:lnTo>
                  <a:lnTo>
                    <a:pt x="836409" y="513270"/>
                  </a:lnTo>
                  <a:lnTo>
                    <a:pt x="838174" y="521601"/>
                  </a:lnTo>
                  <a:lnTo>
                    <a:pt x="840981" y="529488"/>
                  </a:lnTo>
                  <a:lnTo>
                    <a:pt x="844715" y="536917"/>
                  </a:lnTo>
                  <a:lnTo>
                    <a:pt x="844715" y="473341"/>
                  </a:lnTo>
                  <a:lnTo>
                    <a:pt x="840460" y="480695"/>
                  </a:lnTo>
                  <a:lnTo>
                    <a:pt x="501599" y="457187"/>
                  </a:lnTo>
                  <a:lnTo>
                    <a:pt x="228092" y="438213"/>
                  </a:lnTo>
                  <a:lnTo>
                    <a:pt x="225259" y="423697"/>
                  </a:lnTo>
                  <a:lnTo>
                    <a:pt x="220484" y="409981"/>
                  </a:lnTo>
                  <a:lnTo>
                    <a:pt x="213918" y="397217"/>
                  </a:lnTo>
                  <a:lnTo>
                    <a:pt x="205689" y="385559"/>
                  </a:lnTo>
                  <a:lnTo>
                    <a:pt x="223342" y="372059"/>
                  </a:lnTo>
                  <a:lnTo>
                    <a:pt x="341591" y="281635"/>
                  </a:lnTo>
                  <a:lnTo>
                    <a:pt x="365442" y="304292"/>
                  </a:lnTo>
                  <a:lnTo>
                    <a:pt x="393649" y="321525"/>
                  </a:lnTo>
                  <a:lnTo>
                    <a:pt x="425399" y="332498"/>
                  </a:lnTo>
                  <a:lnTo>
                    <a:pt x="459867" y="336346"/>
                  </a:lnTo>
                  <a:lnTo>
                    <a:pt x="508571" y="328561"/>
                  </a:lnTo>
                  <a:lnTo>
                    <a:pt x="550938" y="306857"/>
                  </a:lnTo>
                  <a:lnTo>
                    <a:pt x="584492" y="273735"/>
                  </a:lnTo>
                  <a:lnTo>
                    <a:pt x="606742" y="231686"/>
                  </a:lnTo>
                  <a:lnTo>
                    <a:pt x="615226" y="183197"/>
                  </a:lnTo>
                  <a:lnTo>
                    <a:pt x="1194803" y="191236"/>
                  </a:lnTo>
                  <a:lnTo>
                    <a:pt x="1194777" y="192354"/>
                  </a:lnTo>
                  <a:lnTo>
                    <a:pt x="1194638" y="193446"/>
                  </a:lnTo>
                  <a:lnTo>
                    <a:pt x="1194638" y="194564"/>
                  </a:lnTo>
                  <a:lnTo>
                    <a:pt x="1195743" y="211391"/>
                  </a:lnTo>
                  <a:lnTo>
                    <a:pt x="1198968" y="227533"/>
                  </a:lnTo>
                  <a:lnTo>
                    <a:pt x="1204163" y="242874"/>
                  </a:lnTo>
                  <a:lnTo>
                    <a:pt x="1211173" y="257289"/>
                  </a:lnTo>
                  <a:lnTo>
                    <a:pt x="1211173" y="132626"/>
                  </a:lnTo>
                  <a:lnTo>
                    <a:pt x="1196695" y="172364"/>
                  </a:lnTo>
                  <a:lnTo>
                    <a:pt x="614438" y="164287"/>
                  </a:lnTo>
                  <a:lnTo>
                    <a:pt x="602881" y="119862"/>
                  </a:lnTo>
                  <a:lnTo>
                    <a:pt x="579564" y="81673"/>
                  </a:lnTo>
                  <a:lnTo>
                    <a:pt x="546557" y="51790"/>
                  </a:lnTo>
                  <a:lnTo>
                    <a:pt x="505968" y="32334"/>
                  </a:lnTo>
                  <a:lnTo>
                    <a:pt x="459867" y="25387"/>
                  </a:lnTo>
                  <a:lnTo>
                    <a:pt x="410718" y="33312"/>
                  </a:lnTo>
                  <a:lnTo>
                    <a:pt x="368046" y="55384"/>
                  </a:lnTo>
                  <a:lnTo>
                    <a:pt x="334391" y="89039"/>
                  </a:lnTo>
                  <a:lnTo>
                    <a:pt x="312318" y="131724"/>
                  </a:lnTo>
                  <a:lnTo>
                    <a:pt x="304393" y="180860"/>
                  </a:lnTo>
                  <a:lnTo>
                    <a:pt x="306133" y="204165"/>
                  </a:lnTo>
                  <a:lnTo>
                    <a:pt x="311188" y="226364"/>
                  </a:lnTo>
                  <a:lnTo>
                    <a:pt x="319290" y="247243"/>
                  </a:lnTo>
                  <a:lnTo>
                    <a:pt x="330187" y="266547"/>
                  </a:lnTo>
                  <a:lnTo>
                    <a:pt x="192392" y="372059"/>
                  </a:lnTo>
                  <a:lnTo>
                    <a:pt x="177952" y="361784"/>
                  </a:lnTo>
                  <a:lnTo>
                    <a:pt x="161823" y="354063"/>
                  </a:lnTo>
                  <a:lnTo>
                    <a:pt x="144297" y="349211"/>
                  </a:lnTo>
                  <a:lnTo>
                    <a:pt x="125679" y="347522"/>
                  </a:lnTo>
                  <a:lnTo>
                    <a:pt x="85471" y="355638"/>
                  </a:lnTo>
                  <a:lnTo>
                    <a:pt x="52654" y="377774"/>
                  </a:lnTo>
                  <a:lnTo>
                    <a:pt x="30518" y="410591"/>
                  </a:lnTo>
                  <a:lnTo>
                    <a:pt x="22415" y="450786"/>
                  </a:lnTo>
                  <a:lnTo>
                    <a:pt x="29552" y="488594"/>
                  </a:lnTo>
                  <a:lnTo>
                    <a:pt x="49149" y="520128"/>
                  </a:lnTo>
                  <a:lnTo>
                    <a:pt x="78498" y="542658"/>
                  </a:lnTo>
                  <a:lnTo>
                    <a:pt x="114871" y="553478"/>
                  </a:lnTo>
                  <a:lnTo>
                    <a:pt x="119062" y="1550847"/>
                  </a:lnTo>
                  <a:lnTo>
                    <a:pt x="98488" y="1557782"/>
                  </a:lnTo>
                  <a:lnTo>
                    <a:pt x="81953" y="1571066"/>
                  </a:lnTo>
                  <a:lnTo>
                    <a:pt x="70942" y="1589303"/>
                  </a:lnTo>
                  <a:lnTo>
                    <a:pt x="66941" y="1611020"/>
                  </a:lnTo>
                  <a:lnTo>
                    <a:pt x="71729" y="1634794"/>
                  </a:lnTo>
                  <a:lnTo>
                    <a:pt x="84823" y="1654200"/>
                  </a:lnTo>
                  <a:lnTo>
                    <a:pt x="104228" y="1667294"/>
                  </a:lnTo>
                  <a:lnTo>
                    <a:pt x="128003" y="1672094"/>
                  </a:lnTo>
                  <a:lnTo>
                    <a:pt x="151777" y="1667294"/>
                  </a:lnTo>
                  <a:lnTo>
                    <a:pt x="171196" y="1654200"/>
                  </a:lnTo>
                  <a:lnTo>
                    <a:pt x="184289" y="1634794"/>
                  </a:lnTo>
                  <a:lnTo>
                    <a:pt x="189090" y="1611020"/>
                  </a:lnTo>
                  <a:lnTo>
                    <a:pt x="187261" y="1596224"/>
                  </a:lnTo>
                  <a:lnTo>
                    <a:pt x="182092" y="1582762"/>
                  </a:lnTo>
                  <a:lnTo>
                    <a:pt x="174028" y="1571053"/>
                  </a:lnTo>
                  <a:lnTo>
                    <a:pt x="163537" y="1561515"/>
                  </a:lnTo>
                  <a:lnTo>
                    <a:pt x="167487" y="1553146"/>
                  </a:lnTo>
                  <a:lnTo>
                    <a:pt x="357314" y="1151851"/>
                  </a:lnTo>
                  <a:lnTo>
                    <a:pt x="379209" y="1160945"/>
                  </a:lnTo>
                  <a:lnTo>
                    <a:pt x="402221" y="1167688"/>
                  </a:lnTo>
                  <a:lnTo>
                    <a:pt x="426212" y="1171879"/>
                  </a:lnTo>
                  <a:lnTo>
                    <a:pt x="451053" y="1173314"/>
                  </a:lnTo>
                  <a:lnTo>
                    <a:pt x="500900" y="1167574"/>
                  </a:lnTo>
                  <a:lnTo>
                    <a:pt x="544880" y="1151851"/>
                  </a:lnTo>
                  <a:lnTo>
                    <a:pt x="546658" y="1151216"/>
                  </a:lnTo>
                  <a:lnTo>
                    <a:pt x="587032" y="1125550"/>
                  </a:lnTo>
                  <a:lnTo>
                    <a:pt x="620699" y="1091869"/>
                  </a:lnTo>
                  <a:lnTo>
                    <a:pt x="646366" y="1051509"/>
                  </a:lnTo>
                  <a:lnTo>
                    <a:pt x="662724" y="1005738"/>
                  </a:lnTo>
                  <a:lnTo>
                    <a:pt x="668477" y="955878"/>
                  </a:lnTo>
                  <a:lnTo>
                    <a:pt x="664133" y="912469"/>
                  </a:lnTo>
                  <a:lnTo>
                    <a:pt x="651675" y="872020"/>
                  </a:lnTo>
                  <a:lnTo>
                    <a:pt x="631964" y="835355"/>
                  </a:lnTo>
                  <a:lnTo>
                    <a:pt x="605866" y="803313"/>
                  </a:lnTo>
                  <a:lnTo>
                    <a:pt x="618642" y="790486"/>
                  </a:lnTo>
                  <a:lnTo>
                    <a:pt x="856462" y="551916"/>
                  </a:lnTo>
                  <a:lnTo>
                    <a:pt x="865886" y="559295"/>
                  </a:lnTo>
                  <a:lnTo>
                    <a:pt x="876579" y="564883"/>
                  </a:lnTo>
                  <a:lnTo>
                    <a:pt x="888314" y="568426"/>
                  </a:lnTo>
                  <a:lnTo>
                    <a:pt x="900899" y="569671"/>
                  </a:lnTo>
                  <a:lnTo>
                    <a:pt x="926223" y="564553"/>
                  </a:lnTo>
                  <a:lnTo>
                    <a:pt x="944968" y="551916"/>
                  </a:lnTo>
                  <a:lnTo>
                    <a:pt x="946912" y="550608"/>
                  </a:lnTo>
                  <a:lnTo>
                    <a:pt x="960869" y="529907"/>
                  </a:lnTo>
                  <a:lnTo>
                    <a:pt x="965987" y="504571"/>
                  </a:lnTo>
                  <a:lnTo>
                    <a:pt x="965936" y="499338"/>
                  </a:lnTo>
                  <a:lnTo>
                    <a:pt x="965352" y="494957"/>
                  </a:lnTo>
                  <a:lnTo>
                    <a:pt x="964323" y="490372"/>
                  </a:lnTo>
                  <a:lnTo>
                    <a:pt x="1009688" y="480695"/>
                  </a:lnTo>
                  <a:lnTo>
                    <a:pt x="1047788" y="472567"/>
                  </a:lnTo>
                  <a:lnTo>
                    <a:pt x="2315210" y="202196"/>
                  </a:lnTo>
                  <a:lnTo>
                    <a:pt x="2325916" y="225907"/>
                  </a:lnTo>
                  <a:lnTo>
                    <a:pt x="2343366" y="244729"/>
                  </a:lnTo>
                  <a:lnTo>
                    <a:pt x="2366048" y="257149"/>
                  </a:lnTo>
                  <a:lnTo>
                    <a:pt x="2392476" y="261620"/>
                  </a:lnTo>
                  <a:lnTo>
                    <a:pt x="2423630" y="255333"/>
                  </a:lnTo>
                  <a:lnTo>
                    <a:pt x="2449080" y="238175"/>
                  </a:lnTo>
                  <a:lnTo>
                    <a:pt x="2466238" y="212725"/>
                  </a:lnTo>
                  <a:lnTo>
                    <a:pt x="2468372" y="202196"/>
                  </a:lnTo>
                  <a:lnTo>
                    <a:pt x="2471801" y="185204"/>
                  </a:lnTo>
                  <a:lnTo>
                    <a:pt x="2472207" y="183197"/>
                  </a:lnTo>
                  <a:lnTo>
                    <a:pt x="2472537" y="181571"/>
                  </a:lnTo>
                  <a:close/>
                </a:path>
                <a:path w="9397365" h="7223759">
                  <a:moveTo>
                    <a:pt x="2833916" y="7044410"/>
                  </a:moveTo>
                  <a:lnTo>
                    <a:pt x="2831363" y="7031761"/>
                  </a:lnTo>
                  <a:lnTo>
                    <a:pt x="2827388" y="7012102"/>
                  </a:lnTo>
                  <a:lnTo>
                    <a:pt x="2826664" y="7008495"/>
                  </a:lnTo>
                  <a:lnTo>
                    <a:pt x="2806890" y="6979158"/>
                  </a:lnTo>
                  <a:lnTo>
                    <a:pt x="2777566" y="6959384"/>
                  </a:lnTo>
                  <a:lnTo>
                    <a:pt x="2741650" y="6952132"/>
                  </a:lnTo>
                  <a:lnTo>
                    <a:pt x="2713304" y="6956577"/>
                  </a:lnTo>
                  <a:lnTo>
                    <a:pt x="2688552" y="6968998"/>
                  </a:lnTo>
                  <a:lnTo>
                    <a:pt x="2668752" y="6987972"/>
                  </a:lnTo>
                  <a:lnTo>
                    <a:pt x="2655303" y="7012102"/>
                  </a:lnTo>
                  <a:lnTo>
                    <a:pt x="2626842" y="7005752"/>
                  </a:lnTo>
                  <a:lnTo>
                    <a:pt x="2626842" y="7031761"/>
                  </a:lnTo>
                  <a:lnTo>
                    <a:pt x="698779" y="7031710"/>
                  </a:lnTo>
                  <a:lnTo>
                    <a:pt x="689864" y="6987083"/>
                  </a:lnTo>
                  <a:lnTo>
                    <a:pt x="670623" y="6947192"/>
                  </a:lnTo>
                  <a:lnTo>
                    <a:pt x="644245" y="6915594"/>
                  </a:lnTo>
                  <a:lnTo>
                    <a:pt x="607136" y="6887705"/>
                  </a:lnTo>
                  <a:lnTo>
                    <a:pt x="565861" y="6871081"/>
                  </a:lnTo>
                  <a:lnTo>
                    <a:pt x="520217" y="6865201"/>
                  </a:lnTo>
                  <a:lnTo>
                    <a:pt x="484898" y="6868693"/>
                  </a:lnTo>
                  <a:lnTo>
                    <a:pt x="451954" y="6878714"/>
                  </a:lnTo>
                  <a:lnTo>
                    <a:pt x="422046" y="6894576"/>
                  </a:lnTo>
                  <a:lnTo>
                    <a:pt x="395808" y="6915594"/>
                  </a:lnTo>
                  <a:lnTo>
                    <a:pt x="236474" y="6772465"/>
                  </a:lnTo>
                  <a:lnTo>
                    <a:pt x="215468" y="6753593"/>
                  </a:lnTo>
                  <a:lnTo>
                    <a:pt x="223926" y="6740055"/>
                  </a:lnTo>
                  <a:lnTo>
                    <a:pt x="230543" y="6725386"/>
                  </a:lnTo>
                  <a:lnTo>
                    <a:pt x="235140" y="6709753"/>
                  </a:lnTo>
                  <a:lnTo>
                    <a:pt x="237578" y="6693281"/>
                  </a:lnTo>
                  <a:lnTo>
                    <a:pt x="762952" y="6677990"/>
                  </a:lnTo>
                  <a:lnTo>
                    <a:pt x="771207" y="6724955"/>
                  </a:lnTo>
                  <a:lnTo>
                    <a:pt x="787742" y="6768478"/>
                  </a:lnTo>
                  <a:lnTo>
                    <a:pt x="811695" y="6807682"/>
                  </a:lnTo>
                  <a:lnTo>
                    <a:pt x="842213" y="6841706"/>
                  </a:lnTo>
                  <a:lnTo>
                    <a:pt x="878408" y="6869684"/>
                  </a:lnTo>
                  <a:lnTo>
                    <a:pt x="919441" y="6890740"/>
                  </a:lnTo>
                  <a:lnTo>
                    <a:pt x="964450" y="6904025"/>
                  </a:lnTo>
                  <a:lnTo>
                    <a:pt x="1012558" y="6908635"/>
                  </a:lnTo>
                  <a:lnTo>
                    <a:pt x="1068603" y="6902336"/>
                  </a:lnTo>
                  <a:lnTo>
                    <a:pt x="1120190" y="6884365"/>
                  </a:lnTo>
                  <a:lnTo>
                    <a:pt x="1165961" y="6856133"/>
                  </a:lnTo>
                  <a:lnTo>
                    <a:pt x="1204506" y="6819036"/>
                  </a:lnTo>
                  <a:lnTo>
                    <a:pt x="1399082" y="6966153"/>
                  </a:lnTo>
                  <a:lnTo>
                    <a:pt x="1390802" y="6981177"/>
                  </a:lnTo>
                  <a:lnTo>
                    <a:pt x="1384274" y="6997179"/>
                  </a:lnTo>
                  <a:lnTo>
                    <a:pt x="1379651" y="7014070"/>
                  </a:lnTo>
                  <a:lnTo>
                    <a:pt x="1377061" y="7031710"/>
                  </a:lnTo>
                  <a:lnTo>
                    <a:pt x="1670227" y="7031710"/>
                  </a:lnTo>
                  <a:lnTo>
                    <a:pt x="1659902" y="6988784"/>
                  </a:lnTo>
                  <a:lnTo>
                    <a:pt x="1638020" y="6951802"/>
                  </a:lnTo>
                  <a:lnTo>
                    <a:pt x="1606651" y="6922833"/>
                  </a:lnTo>
                  <a:lnTo>
                    <a:pt x="1567840" y="6903936"/>
                  </a:lnTo>
                  <a:lnTo>
                    <a:pt x="1523644" y="6897179"/>
                  </a:lnTo>
                  <a:lnTo>
                    <a:pt x="1492059" y="6900596"/>
                  </a:lnTo>
                  <a:lnTo>
                    <a:pt x="1462862" y="6910349"/>
                  </a:lnTo>
                  <a:lnTo>
                    <a:pt x="1436751" y="6925704"/>
                  </a:lnTo>
                  <a:lnTo>
                    <a:pt x="1414424" y="6945909"/>
                  </a:lnTo>
                  <a:lnTo>
                    <a:pt x="1246606" y="6819036"/>
                  </a:lnTo>
                  <a:lnTo>
                    <a:pt x="1219873" y="6798818"/>
                  </a:lnTo>
                  <a:lnTo>
                    <a:pt x="1230541" y="6781622"/>
                  </a:lnTo>
                  <a:lnTo>
                    <a:pt x="1239786" y="6763512"/>
                  </a:lnTo>
                  <a:lnTo>
                    <a:pt x="1247571" y="6744589"/>
                  </a:lnTo>
                  <a:lnTo>
                    <a:pt x="1253871" y="6724942"/>
                  </a:lnTo>
                  <a:lnTo>
                    <a:pt x="2626842" y="7031761"/>
                  </a:lnTo>
                  <a:lnTo>
                    <a:pt x="2626842" y="7005752"/>
                  </a:lnTo>
                  <a:lnTo>
                    <a:pt x="1370304" y="6724942"/>
                  </a:lnTo>
                  <a:lnTo>
                    <a:pt x="1259370" y="6700152"/>
                  </a:lnTo>
                  <a:lnTo>
                    <a:pt x="1260944" y="6689801"/>
                  </a:lnTo>
                  <a:lnTo>
                    <a:pt x="1262151" y="6679336"/>
                  </a:lnTo>
                  <a:lnTo>
                    <a:pt x="1262253" y="6677990"/>
                  </a:lnTo>
                  <a:lnTo>
                    <a:pt x="1262926" y="6668744"/>
                  </a:lnTo>
                  <a:lnTo>
                    <a:pt x="1262938" y="6667894"/>
                  </a:lnTo>
                  <a:lnTo>
                    <a:pt x="1263192" y="6658013"/>
                  </a:lnTo>
                  <a:lnTo>
                    <a:pt x="1259154" y="6612966"/>
                  </a:lnTo>
                  <a:lnTo>
                    <a:pt x="1247508" y="6570561"/>
                  </a:lnTo>
                  <a:lnTo>
                    <a:pt x="1228966" y="6531521"/>
                  </a:lnTo>
                  <a:lnTo>
                    <a:pt x="1204239" y="6496545"/>
                  </a:lnTo>
                  <a:lnTo>
                    <a:pt x="1174038" y="6466332"/>
                  </a:lnTo>
                  <a:lnTo>
                    <a:pt x="1142593" y="6444107"/>
                  </a:lnTo>
                  <a:lnTo>
                    <a:pt x="1139063" y="6441605"/>
                  </a:lnTo>
                  <a:lnTo>
                    <a:pt x="1100010" y="6423076"/>
                  </a:lnTo>
                  <a:lnTo>
                    <a:pt x="1057605" y="6411430"/>
                  </a:lnTo>
                  <a:lnTo>
                    <a:pt x="1012558" y="6407391"/>
                  </a:lnTo>
                  <a:lnTo>
                    <a:pt x="977442" y="6409880"/>
                  </a:lnTo>
                  <a:lnTo>
                    <a:pt x="943851" y="6417069"/>
                  </a:lnTo>
                  <a:lnTo>
                    <a:pt x="912088" y="6428613"/>
                  </a:lnTo>
                  <a:lnTo>
                    <a:pt x="882459" y="6444107"/>
                  </a:lnTo>
                  <a:lnTo>
                    <a:pt x="861453" y="6413233"/>
                  </a:lnTo>
                  <a:lnTo>
                    <a:pt x="861453" y="6458407"/>
                  </a:lnTo>
                  <a:lnTo>
                    <a:pt x="828636" y="6488163"/>
                  </a:lnTo>
                  <a:lnTo>
                    <a:pt x="801522" y="6523241"/>
                  </a:lnTo>
                  <a:lnTo>
                    <a:pt x="780884" y="6562852"/>
                  </a:lnTo>
                  <a:lnTo>
                    <a:pt x="767524" y="6606235"/>
                  </a:lnTo>
                  <a:lnTo>
                    <a:pt x="762228" y="6652603"/>
                  </a:lnTo>
                  <a:lnTo>
                    <a:pt x="236816" y="6667894"/>
                  </a:lnTo>
                  <a:lnTo>
                    <a:pt x="224955" y="6629984"/>
                  </a:lnTo>
                  <a:lnTo>
                    <a:pt x="201930" y="6598742"/>
                  </a:lnTo>
                  <a:lnTo>
                    <a:pt x="170065" y="6576530"/>
                  </a:lnTo>
                  <a:lnTo>
                    <a:pt x="131724" y="6565709"/>
                  </a:lnTo>
                  <a:lnTo>
                    <a:pt x="131724" y="5413387"/>
                  </a:lnTo>
                  <a:lnTo>
                    <a:pt x="137223" y="5412384"/>
                  </a:lnTo>
                  <a:lnTo>
                    <a:pt x="142481" y="5410759"/>
                  </a:lnTo>
                  <a:lnTo>
                    <a:pt x="147434" y="5408561"/>
                  </a:lnTo>
                  <a:lnTo>
                    <a:pt x="861453" y="6458407"/>
                  </a:lnTo>
                  <a:lnTo>
                    <a:pt x="861453" y="6413233"/>
                  </a:lnTo>
                  <a:lnTo>
                    <a:pt x="178155" y="5408561"/>
                  </a:lnTo>
                  <a:lnTo>
                    <a:pt x="168452" y="5394287"/>
                  </a:lnTo>
                  <a:lnTo>
                    <a:pt x="177190" y="5383835"/>
                  </a:lnTo>
                  <a:lnTo>
                    <a:pt x="183781" y="5371808"/>
                  </a:lnTo>
                  <a:lnTo>
                    <a:pt x="187960" y="5358498"/>
                  </a:lnTo>
                  <a:lnTo>
                    <a:pt x="189420" y="5344198"/>
                  </a:lnTo>
                  <a:lnTo>
                    <a:pt x="183883" y="5316791"/>
                  </a:lnTo>
                  <a:lnTo>
                    <a:pt x="168795" y="5294414"/>
                  </a:lnTo>
                  <a:lnTo>
                    <a:pt x="146431" y="5279339"/>
                  </a:lnTo>
                  <a:lnTo>
                    <a:pt x="119024" y="5273802"/>
                  </a:lnTo>
                  <a:lnTo>
                    <a:pt x="91617" y="5279339"/>
                  </a:lnTo>
                  <a:lnTo>
                    <a:pt x="69240" y="5294414"/>
                  </a:lnTo>
                  <a:lnTo>
                    <a:pt x="54152" y="5316791"/>
                  </a:lnTo>
                  <a:lnTo>
                    <a:pt x="48628" y="5344198"/>
                  </a:lnTo>
                  <a:lnTo>
                    <a:pt x="53022" y="5368734"/>
                  </a:lnTo>
                  <a:lnTo>
                    <a:pt x="65176" y="5389499"/>
                  </a:lnTo>
                  <a:lnTo>
                    <a:pt x="83464" y="5404904"/>
                  </a:lnTo>
                  <a:lnTo>
                    <a:pt x="106324" y="5413387"/>
                  </a:lnTo>
                  <a:lnTo>
                    <a:pt x="106324" y="6565709"/>
                  </a:lnTo>
                  <a:lnTo>
                    <a:pt x="64503" y="6578232"/>
                  </a:lnTo>
                  <a:lnTo>
                    <a:pt x="30746" y="6604216"/>
                  </a:lnTo>
                  <a:lnTo>
                    <a:pt x="8204" y="6640525"/>
                  </a:lnTo>
                  <a:lnTo>
                    <a:pt x="0" y="6684035"/>
                  </a:lnTo>
                  <a:lnTo>
                    <a:pt x="9347" y="6730365"/>
                  </a:lnTo>
                  <a:lnTo>
                    <a:pt x="34861" y="6768198"/>
                  </a:lnTo>
                  <a:lnTo>
                    <a:pt x="72694" y="6793712"/>
                  </a:lnTo>
                  <a:lnTo>
                    <a:pt x="119024" y="6803060"/>
                  </a:lnTo>
                  <a:lnTo>
                    <a:pt x="141376" y="6800951"/>
                  </a:lnTo>
                  <a:lnTo>
                    <a:pt x="162306" y="6794881"/>
                  </a:lnTo>
                  <a:lnTo>
                    <a:pt x="181470" y="6785242"/>
                  </a:lnTo>
                  <a:lnTo>
                    <a:pt x="198475" y="6772465"/>
                  </a:lnTo>
                  <a:lnTo>
                    <a:pt x="378866" y="6934505"/>
                  </a:lnTo>
                  <a:lnTo>
                    <a:pt x="362978" y="6958660"/>
                  </a:lnTo>
                  <a:lnTo>
                    <a:pt x="351078" y="6985292"/>
                  </a:lnTo>
                  <a:lnTo>
                    <a:pt x="343598" y="7014070"/>
                  </a:lnTo>
                  <a:lnTo>
                    <a:pt x="341020" y="7044410"/>
                  </a:lnTo>
                  <a:lnTo>
                    <a:pt x="347421" y="7092048"/>
                  </a:lnTo>
                  <a:lnTo>
                    <a:pt x="365480" y="7134860"/>
                  </a:lnTo>
                  <a:lnTo>
                    <a:pt x="393496" y="7171131"/>
                  </a:lnTo>
                  <a:lnTo>
                    <a:pt x="429768" y="7199147"/>
                  </a:lnTo>
                  <a:lnTo>
                    <a:pt x="472579" y="7217207"/>
                  </a:lnTo>
                  <a:lnTo>
                    <a:pt x="520217" y="7223607"/>
                  </a:lnTo>
                  <a:lnTo>
                    <a:pt x="565861" y="7217740"/>
                  </a:lnTo>
                  <a:lnTo>
                    <a:pt x="607136" y="7201116"/>
                  </a:lnTo>
                  <a:lnTo>
                    <a:pt x="642543" y="7175246"/>
                  </a:lnTo>
                  <a:lnTo>
                    <a:pt x="670610" y="7141616"/>
                  </a:lnTo>
                  <a:lnTo>
                    <a:pt x="689851" y="7101738"/>
                  </a:lnTo>
                  <a:lnTo>
                    <a:pt x="698779" y="7057110"/>
                  </a:lnTo>
                  <a:lnTo>
                    <a:pt x="1377061" y="7057136"/>
                  </a:lnTo>
                  <a:lnTo>
                    <a:pt x="1387386" y="7100062"/>
                  </a:lnTo>
                  <a:lnTo>
                    <a:pt x="1409268" y="7137032"/>
                  </a:lnTo>
                  <a:lnTo>
                    <a:pt x="1440637" y="7165988"/>
                  </a:lnTo>
                  <a:lnTo>
                    <a:pt x="1479448" y="7184872"/>
                  </a:lnTo>
                  <a:lnTo>
                    <a:pt x="1523644" y="7191629"/>
                  </a:lnTo>
                  <a:lnTo>
                    <a:pt x="1567840" y="7184872"/>
                  </a:lnTo>
                  <a:lnTo>
                    <a:pt x="1606638" y="7165988"/>
                  </a:lnTo>
                  <a:lnTo>
                    <a:pt x="1638007" y="7137032"/>
                  </a:lnTo>
                  <a:lnTo>
                    <a:pt x="1659890" y="7100049"/>
                  </a:lnTo>
                  <a:lnTo>
                    <a:pt x="1670227" y="7057149"/>
                  </a:lnTo>
                  <a:lnTo>
                    <a:pt x="2650363" y="7057174"/>
                  </a:lnTo>
                  <a:lnTo>
                    <a:pt x="2660700" y="7088543"/>
                  </a:lnTo>
                  <a:lnTo>
                    <a:pt x="2680855" y="7113765"/>
                  </a:lnTo>
                  <a:lnTo>
                    <a:pt x="2708592" y="7130567"/>
                  </a:lnTo>
                  <a:lnTo>
                    <a:pt x="2741650" y="7136676"/>
                  </a:lnTo>
                  <a:lnTo>
                    <a:pt x="2777566" y="7129424"/>
                  </a:lnTo>
                  <a:lnTo>
                    <a:pt x="2806890" y="7109650"/>
                  </a:lnTo>
                  <a:lnTo>
                    <a:pt x="2826664" y="7080326"/>
                  </a:lnTo>
                  <a:lnTo>
                    <a:pt x="2831338" y="7057149"/>
                  </a:lnTo>
                  <a:lnTo>
                    <a:pt x="2833916" y="7044410"/>
                  </a:lnTo>
                  <a:close/>
                </a:path>
                <a:path w="9397365" h="7223759">
                  <a:moveTo>
                    <a:pt x="8019834" y="166458"/>
                  </a:moveTo>
                  <a:lnTo>
                    <a:pt x="8009509" y="123532"/>
                  </a:lnTo>
                  <a:lnTo>
                    <a:pt x="7987627" y="86575"/>
                  </a:lnTo>
                  <a:lnTo>
                    <a:pt x="7956258" y="57619"/>
                  </a:lnTo>
                  <a:lnTo>
                    <a:pt x="7917447" y="38722"/>
                  </a:lnTo>
                  <a:lnTo>
                    <a:pt x="7873263" y="31978"/>
                  </a:lnTo>
                  <a:lnTo>
                    <a:pt x="7829055" y="38722"/>
                  </a:lnTo>
                  <a:lnTo>
                    <a:pt x="7790243" y="57619"/>
                  </a:lnTo>
                  <a:lnTo>
                    <a:pt x="7758874" y="86575"/>
                  </a:lnTo>
                  <a:lnTo>
                    <a:pt x="7737005" y="123545"/>
                  </a:lnTo>
                  <a:lnTo>
                    <a:pt x="7726680" y="166458"/>
                  </a:lnTo>
                  <a:lnTo>
                    <a:pt x="8019834" y="166458"/>
                  </a:lnTo>
                  <a:close/>
                </a:path>
                <a:path w="9397365" h="7223759">
                  <a:moveTo>
                    <a:pt x="9374492" y="6772821"/>
                  </a:moveTo>
                  <a:lnTo>
                    <a:pt x="9373286" y="6766420"/>
                  </a:lnTo>
                  <a:lnTo>
                    <a:pt x="9367342" y="6735013"/>
                  </a:lnTo>
                  <a:lnTo>
                    <a:pt x="9347746" y="6703479"/>
                  </a:lnTo>
                  <a:lnTo>
                    <a:pt x="9322206" y="6683870"/>
                  </a:lnTo>
                  <a:lnTo>
                    <a:pt x="9318396" y="6680936"/>
                  </a:lnTo>
                  <a:lnTo>
                    <a:pt x="9282024" y="6670116"/>
                  </a:lnTo>
                  <a:lnTo>
                    <a:pt x="9277845" y="5672760"/>
                  </a:lnTo>
                  <a:lnTo>
                    <a:pt x="9284665" y="5670461"/>
                  </a:lnTo>
                  <a:lnTo>
                    <a:pt x="9298407" y="5665825"/>
                  </a:lnTo>
                  <a:lnTo>
                    <a:pt x="9314942" y="5652528"/>
                  </a:lnTo>
                  <a:lnTo>
                    <a:pt x="9325966" y="5634304"/>
                  </a:lnTo>
                  <a:lnTo>
                    <a:pt x="9329966" y="5612587"/>
                  </a:lnTo>
                  <a:lnTo>
                    <a:pt x="9325165" y="5588813"/>
                  </a:lnTo>
                  <a:lnTo>
                    <a:pt x="9312072" y="5569394"/>
                  </a:lnTo>
                  <a:lnTo>
                    <a:pt x="9292666" y="5556313"/>
                  </a:lnTo>
                  <a:lnTo>
                    <a:pt x="9268904" y="5551513"/>
                  </a:lnTo>
                  <a:lnTo>
                    <a:pt x="9263139" y="5552681"/>
                  </a:lnTo>
                  <a:lnTo>
                    <a:pt x="9263139" y="6669964"/>
                  </a:lnTo>
                  <a:lnTo>
                    <a:pt x="9251302" y="6671564"/>
                  </a:lnTo>
                  <a:lnTo>
                    <a:pt x="9239948" y="6674472"/>
                  </a:lnTo>
                  <a:lnTo>
                    <a:pt x="9229141" y="6678600"/>
                  </a:lnTo>
                  <a:lnTo>
                    <a:pt x="9218955" y="6683870"/>
                  </a:lnTo>
                  <a:lnTo>
                    <a:pt x="9203601" y="6660045"/>
                  </a:lnTo>
                  <a:lnTo>
                    <a:pt x="9203601" y="6694906"/>
                  </a:lnTo>
                  <a:lnTo>
                    <a:pt x="9191219" y="6707975"/>
                  </a:lnTo>
                  <a:lnTo>
                    <a:pt x="9191219" y="6838048"/>
                  </a:lnTo>
                  <a:lnTo>
                    <a:pt x="9055316" y="6941972"/>
                  </a:lnTo>
                  <a:lnTo>
                    <a:pt x="9031465" y="6919315"/>
                  </a:lnTo>
                  <a:lnTo>
                    <a:pt x="9003246" y="6902069"/>
                  </a:lnTo>
                  <a:lnTo>
                    <a:pt x="8971496" y="6891109"/>
                  </a:lnTo>
                  <a:lnTo>
                    <a:pt x="8937041" y="6887261"/>
                  </a:lnTo>
                  <a:lnTo>
                    <a:pt x="8888336" y="6895046"/>
                  </a:lnTo>
                  <a:lnTo>
                    <a:pt x="8845956" y="6916750"/>
                  </a:lnTo>
                  <a:lnTo>
                    <a:pt x="8812403" y="6949872"/>
                  </a:lnTo>
                  <a:lnTo>
                    <a:pt x="8790153" y="6991921"/>
                  </a:lnTo>
                  <a:lnTo>
                    <a:pt x="8781682" y="7040410"/>
                  </a:lnTo>
                  <a:lnTo>
                    <a:pt x="8637016" y="7038403"/>
                  </a:lnTo>
                  <a:lnTo>
                    <a:pt x="8202104" y="7032371"/>
                  </a:lnTo>
                  <a:lnTo>
                    <a:pt x="8202130" y="7031253"/>
                  </a:lnTo>
                  <a:lnTo>
                    <a:pt x="8202269" y="7030161"/>
                  </a:lnTo>
                  <a:lnTo>
                    <a:pt x="8202269" y="7029043"/>
                  </a:lnTo>
                  <a:lnTo>
                    <a:pt x="8201152" y="7012216"/>
                  </a:lnTo>
                  <a:lnTo>
                    <a:pt x="8197926" y="6996074"/>
                  </a:lnTo>
                  <a:lnTo>
                    <a:pt x="8192732" y="6980733"/>
                  </a:lnTo>
                  <a:lnTo>
                    <a:pt x="8185734" y="6966318"/>
                  </a:lnTo>
                  <a:lnTo>
                    <a:pt x="8207603" y="6950596"/>
                  </a:lnTo>
                  <a:lnTo>
                    <a:pt x="8457311" y="6771106"/>
                  </a:lnTo>
                  <a:lnTo>
                    <a:pt x="8465871" y="6776542"/>
                  </a:lnTo>
                  <a:lnTo>
                    <a:pt x="8475256" y="6780631"/>
                  </a:lnTo>
                  <a:lnTo>
                    <a:pt x="8485340" y="6783222"/>
                  </a:lnTo>
                  <a:lnTo>
                    <a:pt x="8496008" y="6784124"/>
                  </a:lnTo>
                  <a:lnTo>
                    <a:pt x="8515706" y="6781076"/>
                  </a:lnTo>
                  <a:lnTo>
                    <a:pt x="8532952" y="6772554"/>
                  </a:lnTo>
                  <a:lnTo>
                    <a:pt x="8534502" y="6771106"/>
                  </a:lnTo>
                  <a:lnTo>
                    <a:pt x="8546833" y="6759524"/>
                  </a:lnTo>
                  <a:lnTo>
                    <a:pt x="8551735" y="6751028"/>
                  </a:lnTo>
                  <a:lnTo>
                    <a:pt x="8556434" y="6742912"/>
                  </a:lnTo>
                  <a:lnTo>
                    <a:pt x="9168816" y="6785394"/>
                  </a:lnTo>
                  <a:lnTo>
                    <a:pt x="9171635" y="6799910"/>
                  </a:lnTo>
                  <a:lnTo>
                    <a:pt x="9176398" y="6813626"/>
                  </a:lnTo>
                  <a:lnTo>
                    <a:pt x="9182976" y="6826390"/>
                  </a:lnTo>
                  <a:lnTo>
                    <a:pt x="9191219" y="6838048"/>
                  </a:lnTo>
                  <a:lnTo>
                    <a:pt x="9191219" y="6707975"/>
                  </a:lnTo>
                  <a:lnTo>
                    <a:pt x="9189771" y="6709499"/>
                  </a:lnTo>
                  <a:lnTo>
                    <a:pt x="9179001" y="6726568"/>
                  </a:lnTo>
                  <a:lnTo>
                    <a:pt x="9171699" y="6745681"/>
                  </a:lnTo>
                  <a:lnTo>
                    <a:pt x="9168295" y="6766420"/>
                  </a:lnTo>
                  <a:lnTo>
                    <a:pt x="8829370" y="6742912"/>
                  </a:lnTo>
                  <a:lnTo>
                    <a:pt x="8560575" y="6724269"/>
                  </a:lnTo>
                  <a:lnTo>
                    <a:pt x="8560714" y="6722504"/>
                  </a:lnTo>
                  <a:lnTo>
                    <a:pt x="8561095" y="6720827"/>
                  </a:lnTo>
                  <a:lnTo>
                    <a:pt x="8561095" y="6719036"/>
                  </a:lnTo>
                  <a:lnTo>
                    <a:pt x="8560473" y="6710337"/>
                  </a:lnTo>
                  <a:lnTo>
                    <a:pt x="8558708" y="6702006"/>
                  </a:lnTo>
                  <a:lnTo>
                    <a:pt x="8555901" y="6694106"/>
                  </a:lnTo>
                  <a:lnTo>
                    <a:pt x="8552180" y="6686690"/>
                  </a:lnTo>
                  <a:lnTo>
                    <a:pt x="8567128" y="6671691"/>
                  </a:lnTo>
                  <a:lnTo>
                    <a:pt x="8804935" y="6433121"/>
                  </a:lnTo>
                  <a:lnTo>
                    <a:pt x="8835403" y="6454915"/>
                  </a:lnTo>
                  <a:lnTo>
                    <a:pt x="8869451" y="6471285"/>
                  </a:lnTo>
                  <a:lnTo>
                    <a:pt x="8906472" y="6481572"/>
                  </a:lnTo>
                  <a:lnTo>
                    <a:pt x="8945855" y="6485153"/>
                  </a:lnTo>
                  <a:lnTo>
                    <a:pt x="8973998" y="6483337"/>
                  </a:lnTo>
                  <a:lnTo>
                    <a:pt x="9001036" y="6478054"/>
                  </a:lnTo>
                  <a:lnTo>
                    <a:pt x="9026779" y="6469532"/>
                  </a:lnTo>
                  <a:lnTo>
                    <a:pt x="9050998" y="6458013"/>
                  </a:lnTo>
                  <a:lnTo>
                    <a:pt x="9203601" y="6694906"/>
                  </a:lnTo>
                  <a:lnTo>
                    <a:pt x="9203601" y="6660045"/>
                  </a:lnTo>
                  <a:lnTo>
                    <a:pt x="9073451" y="6458013"/>
                  </a:lnTo>
                  <a:lnTo>
                    <a:pt x="9067140" y="6448209"/>
                  </a:lnTo>
                  <a:lnTo>
                    <a:pt x="9084602" y="6433121"/>
                  </a:lnTo>
                  <a:lnTo>
                    <a:pt x="9106624" y="6414097"/>
                  </a:lnTo>
                  <a:lnTo>
                    <a:pt x="9136964" y="6371514"/>
                  </a:lnTo>
                  <a:lnTo>
                    <a:pt x="9156421" y="6322149"/>
                  </a:lnTo>
                  <a:lnTo>
                    <a:pt x="9163291" y="6267729"/>
                  </a:lnTo>
                  <a:lnTo>
                    <a:pt x="9158300" y="6221285"/>
                  </a:lnTo>
                  <a:lnTo>
                    <a:pt x="9144051" y="6178334"/>
                  </a:lnTo>
                  <a:lnTo>
                    <a:pt x="9121584" y="6139878"/>
                  </a:lnTo>
                  <a:lnTo>
                    <a:pt x="9091968" y="6106973"/>
                  </a:lnTo>
                  <a:lnTo>
                    <a:pt x="9056268" y="6080645"/>
                  </a:lnTo>
                  <a:lnTo>
                    <a:pt x="9060472" y="6071755"/>
                  </a:lnTo>
                  <a:lnTo>
                    <a:pt x="9250299" y="5670461"/>
                  </a:lnTo>
                  <a:lnTo>
                    <a:pt x="9253118" y="5671375"/>
                  </a:lnTo>
                  <a:lnTo>
                    <a:pt x="9255950" y="5672163"/>
                  </a:lnTo>
                  <a:lnTo>
                    <a:pt x="9258935" y="5672658"/>
                  </a:lnTo>
                  <a:lnTo>
                    <a:pt x="9263139" y="6669964"/>
                  </a:lnTo>
                  <a:lnTo>
                    <a:pt x="9263139" y="5552681"/>
                  </a:lnTo>
                  <a:lnTo>
                    <a:pt x="9245130" y="5556313"/>
                  </a:lnTo>
                  <a:lnTo>
                    <a:pt x="9225712" y="5569394"/>
                  </a:lnTo>
                  <a:lnTo>
                    <a:pt x="9212618" y="5588813"/>
                  </a:lnTo>
                  <a:lnTo>
                    <a:pt x="9207817" y="5612587"/>
                  </a:lnTo>
                  <a:lnTo>
                    <a:pt x="9209634" y="5627382"/>
                  </a:lnTo>
                  <a:lnTo>
                    <a:pt x="9214802" y="5640844"/>
                  </a:lnTo>
                  <a:lnTo>
                    <a:pt x="9222867" y="5652554"/>
                  </a:lnTo>
                  <a:lnTo>
                    <a:pt x="9233370" y="5662092"/>
                  </a:lnTo>
                  <a:lnTo>
                    <a:pt x="9039593" y="6071755"/>
                  </a:lnTo>
                  <a:lnTo>
                    <a:pt x="9017686" y="6062650"/>
                  </a:lnTo>
                  <a:lnTo>
                    <a:pt x="8994673" y="6055919"/>
                  </a:lnTo>
                  <a:lnTo>
                    <a:pt x="8970696" y="6051728"/>
                  </a:lnTo>
                  <a:lnTo>
                    <a:pt x="8945855" y="6050292"/>
                  </a:lnTo>
                  <a:lnTo>
                    <a:pt x="8895994" y="6056033"/>
                  </a:lnTo>
                  <a:lnTo>
                    <a:pt x="8850236" y="6072390"/>
                  </a:lnTo>
                  <a:lnTo>
                    <a:pt x="8809863" y="6098057"/>
                  </a:lnTo>
                  <a:lnTo>
                    <a:pt x="8776183" y="6131725"/>
                  </a:lnTo>
                  <a:lnTo>
                    <a:pt x="8750516" y="6172098"/>
                  </a:lnTo>
                  <a:lnTo>
                    <a:pt x="8734158" y="6217869"/>
                  </a:lnTo>
                  <a:lnTo>
                    <a:pt x="8728418" y="6267729"/>
                  </a:lnTo>
                  <a:lnTo>
                    <a:pt x="8732761" y="6311125"/>
                  </a:lnTo>
                  <a:lnTo>
                    <a:pt x="8745220" y="6351587"/>
                  </a:lnTo>
                  <a:lnTo>
                    <a:pt x="8764930" y="6388252"/>
                  </a:lnTo>
                  <a:lnTo>
                    <a:pt x="8791042" y="6420294"/>
                  </a:lnTo>
                  <a:lnTo>
                    <a:pt x="8540445" y="6671691"/>
                  </a:lnTo>
                  <a:lnTo>
                    <a:pt x="8531009" y="6664312"/>
                  </a:lnTo>
                  <a:lnTo>
                    <a:pt x="8520316" y="6658711"/>
                  </a:lnTo>
                  <a:lnTo>
                    <a:pt x="8508581" y="6655168"/>
                  </a:lnTo>
                  <a:lnTo>
                    <a:pt x="8496008" y="6653936"/>
                  </a:lnTo>
                  <a:lnTo>
                    <a:pt x="8470671" y="6659054"/>
                  </a:lnTo>
                  <a:lnTo>
                    <a:pt x="8449983" y="6672999"/>
                  </a:lnTo>
                  <a:lnTo>
                    <a:pt x="8443849" y="6682118"/>
                  </a:lnTo>
                  <a:lnTo>
                    <a:pt x="8443849" y="6757619"/>
                  </a:lnTo>
                  <a:lnTo>
                    <a:pt x="8175193" y="6950596"/>
                  </a:lnTo>
                  <a:lnTo>
                    <a:pt x="8155356" y="6930250"/>
                  </a:lnTo>
                  <a:lnTo>
                    <a:pt x="8131454" y="6914718"/>
                  </a:lnTo>
                  <a:lnTo>
                    <a:pt x="8104251" y="6904787"/>
                  </a:lnTo>
                  <a:lnTo>
                    <a:pt x="8074533" y="6901307"/>
                  </a:lnTo>
                  <a:lnTo>
                    <a:pt x="8024812" y="6911340"/>
                  </a:lnTo>
                  <a:lnTo>
                    <a:pt x="7984210" y="6938721"/>
                  </a:lnTo>
                  <a:lnTo>
                    <a:pt x="7956829" y="6979323"/>
                  </a:lnTo>
                  <a:lnTo>
                    <a:pt x="7946796" y="7029043"/>
                  </a:lnTo>
                  <a:lnTo>
                    <a:pt x="7946809" y="7029285"/>
                  </a:lnTo>
                  <a:lnTo>
                    <a:pt x="7092569" y="7038403"/>
                  </a:lnTo>
                  <a:lnTo>
                    <a:pt x="7172223" y="7021411"/>
                  </a:lnTo>
                  <a:lnTo>
                    <a:pt x="8439658" y="6751028"/>
                  </a:lnTo>
                  <a:lnTo>
                    <a:pt x="8440941" y="6753314"/>
                  </a:lnTo>
                  <a:lnTo>
                    <a:pt x="8442300" y="6755511"/>
                  </a:lnTo>
                  <a:lnTo>
                    <a:pt x="8443849" y="6757619"/>
                  </a:lnTo>
                  <a:lnTo>
                    <a:pt x="8443849" y="6682118"/>
                  </a:lnTo>
                  <a:lnTo>
                    <a:pt x="8436038" y="6693700"/>
                  </a:lnTo>
                  <a:lnTo>
                    <a:pt x="8430920" y="6719036"/>
                  </a:lnTo>
                  <a:lnTo>
                    <a:pt x="8430958" y="6724269"/>
                  </a:lnTo>
                  <a:lnTo>
                    <a:pt x="8431555" y="6728650"/>
                  </a:lnTo>
                  <a:lnTo>
                    <a:pt x="8432571" y="6733235"/>
                  </a:lnTo>
                  <a:lnTo>
                    <a:pt x="7081698" y="7021411"/>
                  </a:lnTo>
                  <a:lnTo>
                    <a:pt x="7070979" y="6997700"/>
                  </a:lnTo>
                  <a:lnTo>
                    <a:pt x="7053542" y="6978866"/>
                  </a:lnTo>
                  <a:lnTo>
                    <a:pt x="7030847" y="6966458"/>
                  </a:lnTo>
                  <a:lnTo>
                    <a:pt x="7004418" y="6961987"/>
                  </a:lnTo>
                  <a:lnTo>
                    <a:pt x="6973252" y="6968274"/>
                  </a:lnTo>
                  <a:lnTo>
                    <a:pt x="6947814" y="6985432"/>
                  </a:lnTo>
                  <a:lnTo>
                    <a:pt x="6930657" y="7010870"/>
                  </a:lnTo>
                  <a:lnTo>
                    <a:pt x="6924370" y="7042036"/>
                  </a:lnTo>
                  <a:lnTo>
                    <a:pt x="6930657" y="7073189"/>
                  </a:lnTo>
                  <a:lnTo>
                    <a:pt x="6947814" y="7098639"/>
                  </a:lnTo>
                  <a:lnTo>
                    <a:pt x="6973252" y="7115797"/>
                  </a:lnTo>
                  <a:lnTo>
                    <a:pt x="7004418" y="7122096"/>
                  </a:lnTo>
                  <a:lnTo>
                    <a:pt x="7032142" y="7117156"/>
                  </a:lnTo>
                  <a:lnTo>
                    <a:pt x="7055650" y="7103516"/>
                  </a:lnTo>
                  <a:lnTo>
                    <a:pt x="7073189" y="7082968"/>
                  </a:lnTo>
                  <a:lnTo>
                    <a:pt x="7082993" y="7057263"/>
                  </a:lnTo>
                  <a:lnTo>
                    <a:pt x="7948384" y="7048195"/>
                  </a:lnTo>
                  <a:lnTo>
                    <a:pt x="7963001" y="7091070"/>
                  </a:lnTo>
                  <a:lnTo>
                    <a:pt x="7990929" y="7125513"/>
                  </a:lnTo>
                  <a:lnTo>
                    <a:pt x="8029118" y="7148436"/>
                  </a:lnTo>
                  <a:lnTo>
                    <a:pt x="8074533" y="7156767"/>
                  </a:lnTo>
                  <a:lnTo>
                    <a:pt x="8119250" y="7148703"/>
                  </a:lnTo>
                  <a:lnTo>
                    <a:pt x="8157032" y="7126478"/>
                  </a:lnTo>
                  <a:lnTo>
                    <a:pt x="8184985" y="7093013"/>
                  </a:lnTo>
                  <a:lnTo>
                    <a:pt x="8200212" y="7051243"/>
                  </a:lnTo>
                  <a:lnTo>
                    <a:pt x="8782469" y="7059320"/>
                  </a:lnTo>
                  <a:lnTo>
                    <a:pt x="8794013" y="7103745"/>
                  </a:lnTo>
                  <a:lnTo>
                    <a:pt x="8817331" y="7141934"/>
                  </a:lnTo>
                  <a:lnTo>
                    <a:pt x="8850338" y="7171804"/>
                  </a:lnTo>
                  <a:lnTo>
                    <a:pt x="8890940" y="7191261"/>
                  </a:lnTo>
                  <a:lnTo>
                    <a:pt x="8937041" y="7198220"/>
                  </a:lnTo>
                  <a:lnTo>
                    <a:pt x="8986177" y="7190295"/>
                  </a:lnTo>
                  <a:lnTo>
                    <a:pt x="9028862" y="7168223"/>
                  </a:lnTo>
                  <a:lnTo>
                    <a:pt x="9062517" y="7134568"/>
                  </a:lnTo>
                  <a:lnTo>
                    <a:pt x="9084589" y="7091883"/>
                  </a:lnTo>
                  <a:lnTo>
                    <a:pt x="9091143" y="7051243"/>
                  </a:lnTo>
                  <a:lnTo>
                    <a:pt x="9091625" y="7048195"/>
                  </a:lnTo>
                  <a:lnTo>
                    <a:pt x="9092514" y="7042734"/>
                  </a:lnTo>
                  <a:lnTo>
                    <a:pt x="9092336" y="7040410"/>
                  </a:lnTo>
                  <a:lnTo>
                    <a:pt x="9090762" y="7019442"/>
                  </a:lnTo>
                  <a:lnTo>
                    <a:pt x="9085720" y="6997230"/>
                  </a:lnTo>
                  <a:lnTo>
                    <a:pt x="9077604" y="6976351"/>
                  </a:lnTo>
                  <a:lnTo>
                    <a:pt x="9066720" y="6957060"/>
                  </a:lnTo>
                  <a:lnTo>
                    <a:pt x="9086418" y="6941972"/>
                  </a:lnTo>
                  <a:lnTo>
                    <a:pt x="9204515" y="6851548"/>
                  </a:lnTo>
                  <a:lnTo>
                    <a:pt x="9218943" y="6861823"/>
                  </a:lnTo>
                  <a:lnTo>
                    <a:pt x="9235072" y="6869544"/>
                  </a:lnTo>
                  <a:lnTo>
                    <a:pt x="9252598" y="6874396"/>
                  </a:lnTo>
                  <a:lnTo>
                    <a:pt x="9271229" y="6876085"/>
                  </a:lnTo>
                  <a:lnTo>
                    <a:pt x="9311424" y="6867969"/>
                  </a:lnTo>
                  <a:lnTo>
                    <a:pt x="9335770" y="6851548"/>
                  </a:lnTo>
                  <a:lnTo>
                    <a:pt x="9344241" y="6845833"/>
                  </a:lnTo>
                  <a:lnTo>
                    <a:pt x="9366377" y="6813004"/>
                  </a:lnTo>
                  <a:lnTo>
                    <a:pt x="9374492" y="6772821"/>
                  </a:lnTo>
                  <a:close/>
                </a:path>
                <a:path w="9397365" h="7223759">
                  <a:moveTo>
                    <a:pt x="9396908" y="539572"/>
                  </a:moveTo>
                  <a:lnTo>
                    <a:pt x="9387548" y="493242"/>
                  </a:lnTo>
                  <a:lnTo>
                    <a:pt x="9362046" y="455409"/>
                  </a:lnTo>
                  <a:lnTo>
                    <a:pt x="9355709" y="451142"/>
                  </a:lnTo>
                  <a:lnTo>
                    <a:pt x="9324213" y="429895"/>
                  </a:lnTo>
                  <a:lnTo>
                    <a:pt x="9277883" y="420547"/>
                  </a:lnTo>
                  <a:lnTo>
                    <a:pt x="9265183" y="421754"/>
                  </a:lnTo>
                  <a:lnTo>
                    <a:pt x="9265183" y="657898"/>
                  </a:lnTo>
                  <a:lnTo>
                    <a:pt x="9265183" y="1810219"/>
                  </a:lnTo>
                  <a:lnTo>
                    <a:pt x="9259684" y="1811223"/>
                  </a:lnTo>
                  <a:lnTo>
                    <a:pt x="9254426" y="1812848"/>
                  </a:lnTo>
                  <a:lnTo>
                    <a:pt x="9249461" y="1815045"/>
                  </a:lnTo>
                  <a:lnTo>
                    <a:pt x="8545170" y="779500"/>
                  </a:lnTo>
                  <a:lnTo>
                    <a:pt x="8535454" y="765200"/>
                  </a:lnTo>
                  <a:lnTo>
                    <a:pt x="8568258" y="735431"/>
                  </a:lnTo>
                  <a:lnTo>
                    <a:pt x="8595385" y="700366"/>
                  </a:lnTo>
                  <a:lnTo>
                    <a:pt x="8616010" y="660755"/>
                  </a:lnTo>
                  <a:lnTo>
                    <a:pt x="8629371" y="617372"/>
                  </a:lnTo>
                  <a:lnTo>
                    <a:pt x="8634679" y="571004"/>
                  </a:lnTo>
                  <a:lnTo>
                    <a:pt x="9160078" y="555713"/>
                  </a:lnTo>
                  <a:lnTo>
                    <a:pt x="9171940" y="593623"/>
                  </a:lnTo>
                  <a:lnTo>
                    <a:pt x="9194965" y="624865"/>
                  </a:lnTo>
                  <a:lnTo>
                    <a:pt x="9226829" y="647077"/>
                  </a:lnTo>
                  <a:lnTo>
                    <a:pt x="9265183" y="657898"/>
                  </a:lnTo>
                  <a:lnTo>
                    <a:pt x="9265183" y="421754"/>
                  </a:lnTo>
                  <a:lnTo>
                    <a:pt x="9255531" y="422656"/>
                  </a:lnTo>
                  <a:lnTo>
                    <a:pt x="9234589" y="428726"/>
                  </a:lnTo>
                  <a:lnTo>
                    <a:pt x="9215425" y="438353"/>
                  </a:lnTo>
                  <a:lnTo>
                    <a:pt x="9198432" y="451142"/>
                  </a:lnTo>
                  <a:lnTo>
                    <a:pt x="9181440" y="435889"/>
                  </a:lnTo>
                  <a:lnTo>
                    <a:pt x="9181440" y="470014"/>
                  </a:lnTo>
                  <a:lnTo>
                    <a:pt x="9172969" y="483552"/>
                  </a:lnTo>
                  <a:lnTo>
                    <a:pt x="9166365" y="498208"/>
                  </a:lnTo>
                  <a:lnTo>
                    <a:pt x="9161755" y="513854"/>
                  </a:lnTo>
                  <a:lnTo>
                    <a:pt x="9159329" y="530326"/>
                  </a:lnTo>
                  <a:lnTo>
                    <a:pt x="8633955" y="545617"/>
                  </a:lnTo>
                  <a:lnTo>
                    <a:pt x="8625700" y="498665"/>
                  </a:lnTo>
                  <a:lnTo>
                    <a:pt x="8609152" y="455129"/>
                  </a:lnTo>
                  <a:lnTo>
                    <a:pt x="8585200" y="415925"/>
                  </a:lnTo>
                  <a:lnTo>
                    <a:pt x="8575015" y="404571"/>
                  </a:lnTo>
                  <a:lnTo>
                    <a:pt x="8554695" y="381901"/>
                  </a:lnTo>
                  <a:lnTo>
                    <a:pt x="8518487" y="353923"/>
                  </a:lnTo>
                  <a:lnTo>
                    <a:pt x="8477453" y="332854"/>
                  </a:lnTo>
                  <a:lnTo>
                    <a:pt x="8432444" y="319582"/>
                  </a:lnTo>
                  <a:lnTo>
                    <a:pt x="8384337" y="314972"/>
                  </a:lnTo>
                  <a:lnTo>
                    <a:pt x="8328292" y="321271"/>
                  </a:lnTo>
                  <a:lnTo>
                    <a:pt x="8276704" y="339242"/>
                  </a:lnTo>
                  <a:lnTo>
                    <a:pt x="8230946" y="367474"/>
                  </a:lnTo>
                  <a:lnTo>
                    <a:pt x="8192402" y="404571"/>
                  </a:lnTo>
                  <a:lnTo>
                    <a:pt x="8177022" y="392950"/>
                  </a:lnTo>
                  <a:lnTo>
                    <a:pt x="8177022" y="424789"/>
                  </a:lnTo>
                  <a:lnTo>
                    <a:pt x="8166341" y="441985"/>
                  </a:lnTo>
                  <a:lnTo>
                    <a:pt x="8157108" y="460082"/>
                  </a:lnTo>
                  <a:lnTo>
                    <a:pt x="8149323" y="479005"/>
                  </a:lnTo>
                  <a:lnTo>
                    <a:pt x="8143037" y="498665"/>
                  </a:lnTo>
                  <a:lnTo>
                    <a:pt x="6858013" y="211505"/>
                  </a:lnTo>
                  <a:lnTo>
                    <a:pt x="6770040" y="191846"/>
                  </a:lnTo>
                  <a:lnTo>
                    <a:pt x="7726680" y="191897"/>
                  </a:lnTo>
                  <a:lnTo>
                    <a:pt x="7736992" y="234823"/>
                  </a:lnTo>
                  <a:lnTo>
                    <a:pt x="7758874" y="271805"/>
                  </a:lnTo>
                  <a:lnTo>
                    <a:pt x="7790243" y="300774"/>
                  </a:lnTo>
                  <a:lnTo>
                    <a:pt x="7829055" y="319671"/>
                  </a:lnTo>
                  <a:lnTo>
                    <a:pt x="7873263" y="326428"/>
                  </a:lnTo>
                  <a:lnTo>
                    <a:pt x="7904835" y="323011"/>
                  </a:lnTo>
                  <a:lnTo>
                    <a:pt x="7934033" y="313245"/>
                  </a:lnTo>
                  <a:lnTo>
                    <a:pt x="7960144" y="297903"/>
                  </a:lnTo>
                  <a:lnTo>
                    <a:pt x="7982471" y="277698"/>
                  </a:lnTo>
                  <a:lnTo>
                    <a:pt x="8177022" y="424789"/>
                  </a:lnTo>
                  <a:lnTo>
                    <a:pt x="8177022" y="392950"/>
                  </a:lnTo>
                  <a:lnTo>
                    <a:pt x="8024596" y="277698"/>
                  </a:lnTo>
                  <a:lnTo>
                    <a:pt x="7997825" y="257454"/>
                  </a:lnTo>
                  <a:lnTo>
                    <a:pt x="8006105" y="242430"/>
                  </a:lnTo>
                  <a:lnTo>
                    <a:pt x="8012620" y="226428"/>
                  </a:lnTo>
                  <a:lnTo>
                    <a:pt x="8017243" y="209537"/>
                  </a:lnTo>
                  <a:lnTo>
                    <a:pt x="8019847" y="191897"/>
                  </a:lnTo>
                  <a:lnTo>
                    <a:pt x="8698128" y="191897"/>
                  </a:lnTo>
                  <a:lnTo>
                    <a:pt x="8707044" y="236524"/>
                  </a:lnTo>
                  <a:lnTo>
                    <a:pt x="8726272" y="276402"/>
                  </a:lnTo>
                  <a:lnTo>
                    <a:pt x="8754339" y="310032"/>
                  </a:lnTo>
                  <a:lnTo>
                    <a:pt x="8789759" y="335902"/>
                  </a:lnTo>
                  <a:lnTo>
                    <a:pt x="8831034" y="352526"/>
                  </a:lnTo>
                  <a:lnTo>
                    <a:pt x="8876690" y="358406"/>
                  </a:lnTo>
                  <a:lnTo>
                    <a:pt x="8911996" y="354914"/>
                  </a:lnTo>
                  <a:lnTo>
                    <a:pt x="8944927" y="344881"/>
                  </a:lnTo>
                  <a:lnTo>
                    <a:pt x="8974849" y="329018"/>
                  </a:lnTo>
                  <a:lnTo>
                    <a:pt x="9001100" y="308013"/>
                  </a:lnTo>
                  <a:lnTo>
                    <a:pt x="9181440" y="470014"/>
                  </a:lnTo>
                  <a:lnTo>
                    <a:pt x="9181440" y="435889"/>
                  </a:lnTo>
                  <a:lnTo>
                    <a:pt x="9039085" y="308013"/>
                  </a:lnTo>
                  <a:lnTo>
                    <a:pt x="9018041" y="289102"/>
                  </a:lnTo>
                  <a:lnTo>
                    <a:pt x="9033916" y="264947"/>
                  </a:lnTo>
                  <a:lnTo>
                    <a:pt x="9045816" y="238302"/>
                  </a:lnTo>
                  <a:lnTo>
                    <a:pt x="9053297" y="209537"/>
                  </a:lnTo>
                  <a:lnTo>
                    <a:pt x="9054795" y="191897"/>
                  </a:lnTo>
                  <a:lnTo>
                    <a:pt x="9055887" y="179197"/>
                  </a:lnTo>
                  <a:lnTo>
                    <a:pt x="9054173" y="166497"/>
                  </a:lnTo>
                  <a:lnTo>
                    <a:pt x="9049487" y="131559"/>
                  </a:lnTo>
                  <a:lnTo>
                    <a:pt x="9031414" y="88747"/>
                  </a:lnTo>
                  <a:lnTo>
                    <a:pt x="9003398" y="52476"/>
                  </a:lnTo>
                  <a:lnTo>
                    <a:pt x="8967127" y="24460"/>
                  </a:lnTo>
                  <a:lnTo>
                    <a:pt x="8924328" y="6400"/>
                  </a:lnTo>
                  <a:lnTo>
                    <a:pt x="8876690" y="0"/>
                  </a:lnTo>
                  <a:lnTo>
                    <a:pt x="8831034" y="5867"/>
                  </a:lnTo>
                  <a:lnTo>
                    <a:pt x="8789759" y="22491"/>
                  </a:lnTo>
                  <a:lnTo>
                    <a:pt x="8754351" y="48361"/>
                  </a:lnTo>
                  <a:lnTo>
                    <a:pt x="8726284" y="81991"/>
                  </a:lnTo>
                  <a:lnTo>
                    <a:pt x="8707044" y="121856"/>
                  </a:lnTo>
                  <a:lnTo>
                    <a:pt x="8698128" y="166497"/>
                  </a:lnTo>
                  <a:lnTo>
                    <a:pt x="6746545" y="166433"/>
                  </a:lnTo>
                  <a:lnTo>
                    <a:pt x="6736207" y="135064"/>
                  </a:lnTo>
                  <a:lnTo>
                    <a:pt x="6716039" y="109842"/>
                  </a:lnTo>
                  <a:lnTo>
                    <a:pt x="6688302" y="93027"/>
                  </a:lnTo>
                  <a:lnTo>
                    <a:pt x="6655257" y="86931"/>
                  </a:lnTo>
                  <a:lnTo>
                    <a:pt x="6619329" y="94183"/>
                  </a:lnTo>
                  <a:lnTo>
                    <a:pt x="6590004" y="113957"/>
                  </a:lnTo>
                  <a:lnTo>
                    <a:pt x="6570231" y="143281"/>
                  </a:lnTo>
                  <a:lnTo>
                    <a:pt x="6562992" y="179197"/>
                  </a:lnTo>
                  <a:lnTo>
                    <a:pt x="6570231" y="215112"/>
                  </a:lnTo>
                  <a:lnTo>
                    <a:pt x="6590004" y="244436"/>
                  </a:lnTo>
                  <a:lnTo>
                    <a:pt x="6619329" y="264223"/>
                  </a:lnTo>
                  <a:lnTo>
                    <a:pt x="6655257" y="271475"/>
                  </a:lnTo>
                  <a:lnTo>
                    <a:pt x="6683591" y="267017"/>
                  </a:lnTo>
                  <a:lnTo>
                    <a:pt x="6708343" y="254609"/>
                  </a:lnTo>
                  <a:lnTo>
                    <a:pt x="6728142" y="235635"/>
                  </a:lnTo>
                  <a:lnTo>
                    <a:pt x="6741592" y="211505"/>
                  </a:lnTo>
                  <a:lnTo>
                    <a:pt x="8137525" y="523455"/>
                  </a:lnTo>
                  <a:lnTo>
                    <a:pt x="8135950" y="533806"/>
                  </a:lnTo>
                  <a:lnTo>
                    <a:pt x="8134744" y="544271"/>
                  </a:lnTo>
                  <a:lnTo>
                    <a:pt x="8133982" y="554863"/>
                  </a:lnTo>
                  <a:lnTo>
                    <a:pt x="8133715" y="565594"/>
                  </a:lnTo>
                  <a:lnTo>
                    <a:pt x="8137753" y="610641"/>
                  </a:lnTo>
                  <a:lnTo>
                    <a:pt x="8149387" y="653046"/>
                  </a:lnTo>
                  <a:lnTo>
                    <a:pt x="8167929" y="692086"/>
                  </a:lnTo>
                  <a:lnTo>
                    <a:pt x="8192656" y="727062"/>
                  </a:lnTo>
                  <a:lnTo>
                    <a:pt x="8222856" y="757262"/>
                  </a:lnTo>
                  <a:lnTo>
                    <a:pt x="8257832" y="781989"/>
                  </a:lnTo>
                  <a:lnTo>
                    <a:pt x="8296884" y="800531"/>
                  </a:lnTo>
                  <a:lnTo>
                    <a:pt x="8339277" y="812177"/>
                  </a:lnTo>
                  <a:lnTo>
                    <a:pt x="8384337" y="816216"/>
                  </a:lnTo>
                  <a:lnTo>
                    <a:pt x="8419452" y="813727"/>
                  </a:lnTo>
                  <a:lnTo>
                    <a:pt x="8453044" y="806526"/>
                  </a:lnTo>
                  <a:lnTo>
                    <a:pt x="8484806" y="794994"/>
                  </a:lnTo>
                  <a:lnTo>
                    <a:pt x="8514448" y="779500"/>
                  </a:lnTo>
                  <a:lnTo>
                    <a:pt x="9228442" y="1829320"/>
                  </a:lnTo>
                  <a:lnTo>
                    <a:pt x="9219705" y="1839772"/>
                  </a:lnTo>
                  <a:lnTo>
                    <a:pt x="9213113" y="1851787"/>
                  </a:lnTo>
                  <a:lnTo>
                    <a:pt x="9208935" y="1865096"/>
                  </a:lnTo>
                  <a:lnTo>
                    <a:pt x="9207487" y="1879409"/>
                  </a:lnTo>
                  <a:lnTo>
                    <a:pt x="9213012" y="1906803"/>
                  </a:lnTo>
                  <a:lnTo>
                    <a:pt x="9228099" y="1929180"/>
                  </a:lnTo>
                  <a:lnTo>
                    <a:pt x="9250477" y="1944268"/>
                  </a:lnTo>
                  <a:lnTo>
                    <a:pt x="9277883" y="1949805"/>
                  </a:lnTo>
                  <a:lnTo>
                    <a:pt x="9305277" y="1944268"/>
                  </a:lnTo>
                  <a:lnTo>
                    <a:pt x="9327655" y="1929180"/>
                  </a:lnTo>
                  <a:lnTo>
                    <a:pt x="9342742" y="1906803"/>
                  </a:lnTo>
                  <a:lnTo>
                    <a:pt x="9348279" y="1879409"/>
                  </a:lnTo>
                  <a:lnTo>
                    <a:pt x="9343873" y="1854873"/>
                  </a:lnTo>
                  <a:lnTo>
                    <a:pt x="9331731" y="1834108"/>
                  </a:lnTo>
                  <a:lnTo>
                    <a:pt x="9313431" y="1818690"/>
                  </a:lnTo>
                  <a:lnTo>
                    <a:pt x="9303588" y="1815045"/>
                  </a:lnTo>
                  <a:lnTo>
                    <a:pt x="9290583" y="1810219"/>
                  </a:lnTo>
                  <a:lnTo>
                    <a:pt x="9290583" y="657898"/>
                  </a:lnTo>
                  <a:lnTo>
                    <a:pt x="9332404" y="645375"/>
                  </a:lnTo>
                  <a:lnTo>
                    <a:pt x="9366148" y="619391"/>
                  </a:lnTo>
                  <a:lnTo>
                    <a:pt x="9388691" y="583082"/>
                  </a:lnTo>
                  <a:lnTo>
                    <a:pt x="9393860" y="555713"/>
                  </a:lnTo>
                  <a:lnTo>
                    <a:pt x="9395765" y="545617"/>
                  </a:lnTo>
                  <a:lnTo>
                    <a:pt x="9396908" y="53957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193800" y="833273"/>
              <a:ext cx="7848600" cy="5524498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642442" y="818231"/>
            <a:ext cx="678053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80" dirty="0">
                <a:solidFill>
                  <a:srgbClr val="FFFFFF"/>
                </a:solidFill>
              </a:rPr>
              <a:t>Certi</a:t>
            </a:r>
            <a:r>
              <a:rPr lang="en-US" spc="-180" dirty="0">
                <a:solidFill>
                  <a:srgbClr val="FFFFFF"/>
                </a:solidFill>
              </a:rPr>
              <a:t>f</a:t>
            </a:r>
            <a:r>
              <a:rPr spc="-180" dirty="0">
                <a:solidFill>
                  <a:srgbClr val="FFFFFF"/>
                </a:solidFill>
              </a:rPr>
              <a:t>icate </a:t>
            </a:r>
            <a:r>
              <a:rPr dirty="0">
                <a:solidFill>
                  <a:srgbClr val="FFFFFF"/>
                </a:solidFill>
              </a:rPr>
              <a:t>of</a:t>
            </a:r>
            <a:r>
              <a:rPr spc="130" dirty="0">
                <a:solidFill>
                  <a:srgbClr val="FFFFFF"/>
                </a:solidFill>
              </a:rPr>
              <a:t> </a:t>
            </a:r>
            <a:r>
              <a:rPr spc="-150" dirty="0">
                <a:solidFill>
                  <a:srgbClr val="FFFFFF"/>
                </a:solidFill>
              </a:rPr>
              <a:t>Completion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520577" y="1605631"/>
            <a:ext cx="7017384" cy="305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Cambria"/>
                <a:cs typeface="Cambria"/>
              </a:rPr>
              <a:t>Date</a:t>
            </a:r>
            <a:endParaRPr sz="2400">
              <a:latin typeface="Cambria"/>
              <a:cs typeface="Cambria"/>
            </a:endParaRPr>
          </a:p>
          <a:p>
            <a:pPr marL="12700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>
                <a:solidFill>
                  <a:srgbClr val="FFFFFF"/>
                </a:solidFill>
                <a:latin typeface="Cambria"/>
                <a:cs typeface="Cambria"/>
              </a:rPr>
              <a:t>For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completion of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Louisiana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Biomedical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Network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2020 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Summer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Program Undergraduate</a:t>
            </a:r>
            <a:r>
              <a:rPr sz="1800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Cambria"/>
                <a:cs typeface="Cambria"/>
              </a:rPr>
              <a:t>Program</a:t>
            </a:r>
            <a:endParaRPr sz="180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22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</a:pP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Presented</a:t>
            </a:r>
            <a:r>
              <a:rPr sz="2100" spc="-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to:</a:t>
            </a:r>
            <a:endParaRPr sz="21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Full</a:t>
            </a:r>
            <a:r>
              <a:rPr sz="36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 </a:t>
            </a:r>
            <a:r>
              <a:rPr sz="360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name</a:t>
            </a:r>
            <a:endParaRPr sz="36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sz="2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University</a:t>
            </a:r>
            <a:endParaRPr sz="2400">
              <a:latin typeface="Cambria"/>
              <a:cs typeface="Cambri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0" y="3886197"/>
            <a:ext cx="10058400" cy="3208655"/>
            <a:chOff x="0" y="3886197"/>
            <a:chExt cx="10058400" cy="3208655"/>
          </a:xfrm>
        </p:grpSpPr>
        <p:sp>
          <p:nvSpPr>
            <p:cNvPr id="11" name="object 11"/>
            <p:cNvSpPr/>
            <p:nvPr/>
          </p:nvSpPr>
          <p:spPr>
            <a:xfrm>
              <a:off x="0" y="5862473"/>
              <a:ext cx="10058400" cy="123189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567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0859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625699" y="3886197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65"/>
                  </a:lnTo>
                  <a:lnTo>
                    <a:pt x="620636" y="39039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80"/>
                  </a:lnTo>
                  <a:lnTo>
                    <a:pt x="297446" y="352361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80008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193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193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80008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61"/>
                  </a:lnTo>
                  <a:lnTo>
                    <a:pt x="1499184" y="225780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39"/>
                  </a:lnTo>
                  <a:lnTo>
                    <a:pt x="1066241" y="102565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001F5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752501" y="4423690"/>
              <a:ext cx="1542770" cy="71154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8035" y="276324"/>
            <a:ext cx="9397365" cy="7223759"/>
            <a:chOff x="328035" y="276324"/>
            <a:chExt cx="9397365" cy="7223759"/>
          </a:xfrm>
        </p:grpSpPr>
        <p:sp>
          <p:nvSpPr>
            <p:cNvPr id="3" name="object 3"/>
            <p:cNvSpPr/>
            <p:nvPr/>
          </p:nvSpPr>
          <p:spPr>
            <a:xfrm>
              <a:off x="328035" y="276324"/>
              <a:ext cx="9396901" cy="722362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19200" y="814698"/>
              <a:ext cx="7848600" cy="552449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80" dirty="0"/>
              <a:t>Certi</a:t>
            </a:r>
            <a:r>
              <a:rPr lang="en-US" spc="-180" dirty="0"/>
              <a:t>f</a:t>
            </a:r>
            <a:r>
              <a:rPr spc="-180" dirty="0"/>
              <a:t>icate </a:t>
            </a:r>
            <a:r>
              <a:rPr dirty="0"/>
              <a:t>of</a:t>
            </a:r>
            <a:r>
              <a:rPr spc="130" dirty="0"/>
              <a:t> </a:t>
            </a:r>
            <a:r>
              <a:rPr spc="-150" dirty="0"/>
              <a:t>Completion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Date</a:t>
            </a:r>
          </a:p>
          <a:p>
            <a:pPr marL="12065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/>
              <a:t>For </a:t>
            </a:r>
            <a:r>
              <a:rPr sz="1800" spc="-5" dirty="0"/>
              <a:t>the </a:t>
            </a:r>
            <a:r>
              <a:rPr sz="1800" dirty="0"/>
              <a:t>completion of </a:t>
            </a:r>
            <a:r>
              <a:rPr sz="1800" spc="-5" dirty="0"/>
              <a:t>the </a:t>
            </a:r>
            <a:r>
              <a:rPr sz="1800" dirty="0"/>
              <a:t>Louisiana </a:t>
            </a:r>
            <a:r>
              <a:rPr sz="1800" spc="-5" dirty="0"/>
              <a:t>Biomedical </a:t>
            </a:r>
            <a:r>
              <a:rPr sz="1800" spc="-10" dirty="0"/>
              <a:t>Research </a:t>
            </a:r>
            <a:r>
              <a:rPr sz="1800" spc="-5" dirty="0"/>
              <a:t>Network </a:t>
            </a:r>
            <a:r>
              <a:rPr sz="1800" dirty="0"/>
              <a:t>2020  </a:t>
            </a:r>
            <a:r>
              <a:rPr sz="1800" spc="-5" dirty="0"/>
              <a:t>Summer </a:t>
            </a:r>
            <a:r>
              <a:rPr sz="1800" spc="-10" dirty="0"/>
              <a:t>Research Program Undergraduate</a:t>
            </a:r>
            <a:r>
              <a:rPr sz="1800" spc="5" dirty="0"/>
              <a:t> </a:t>
            </a:r>
            <a:r>
              <a:rPr sz="1800" spc="-15" dirty="0"/>
              <a:t>Program</a:t>
            </a:r>
            <a:endParaRPr sz="1800" dirty="0"/>
          </a:p>
          <a:p>
            <a:pPr>
              <a:lnSpc>
                <a:spcPct val="100000"/>
              </a:lnSpc>
            </a:pPr>
            <a:endParaRPr sz="2200" dirty="0"/>
          </a:p>
          <a:p>
            <a:pPr algn="ctr">
              <a:lnSpc>
                <a:spcPct val="100000"/>
              </a:lnSpc>
            </a:pPr>
            <a:r>
              <a:rPr sz="2100" spc="-10" dirty="0"/>
              <a:t>Presented</a:t>
            </a:r>
            <a:r>
              <a:rPr sz="2100" spc="-5" dirty="0"/>
              <a:t> </a:t>
            </a:r>
            <a:r>
              <a:rPr sz="2100" spc="-10" dirty="0"/>
              <a:t>to:</a:t>
            </a:r>
            <a:endParaRPr sz="2100" dirty="0"/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uFill>
                  <a:solidFill>
                    <a:srgbClr val="2C3C6C"/>
                  </a:solidFill>
                </a:uFill>
              </a:rPr>
              <a:t>Full</a:t>
            </a:r>
            <a:r>
              <a:rPr sz="3600" u="heavy" spc="-10" dirty="0">
                <a:uFill>
                  <a:solidFill>
                    <a:srgbClr val="2C3C6C"/>
                  </a:solidFill>
                </a:uFill>
              </a:rPr>
              <a:t> </a:t>
            </a:r>
            <a:r>
              <a:rPr sz="3600" u="heavy" spc="-5" dirty="0">
                <a:uFill>
                  <a:solidFill>
                    <a:srgbClr val="2C3C6C"/>
                  </a:solidFill>
                </a:uFill>
              </a:rPr>
              <a:t>name</a:t>
            </a:r>
            <a:endParaRPr sz="3600" dirty="0"/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u="heavy" spc="-10" dirty="0">
                <a:uFill>
                  <a:solidFill>
                    <a:srgbClr val="2C3C6C"/>
                  </a:solidFill>
                </a:uFill>
              </a:rPr>
              <a:t>University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1056766" y="3886194"/>
            <a:ext cx="7945120" cy="2757805"/>
            <a:chOff x="1056766" y="3886194"/>
            <a:chExt cx="7945120" cy="2757805"/>
          </a:xfrm>
        </p:grpSpPr>
        <p:sp>
          <p:nvSpPr>
            <p:cNvPr id="8" name="object 8"/>
            <p:cNvSpPr/>
            <p:nvPr/>
          </p:nvSpPr>
          <p:spPr>
            <a:xfrm>
              <a:off x="6625699" y="3886194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77"/>
                  </a:lnTo>
                  <a:lnTo>
                    <a:pt x="620636" y="39052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93"/>
                  </a:lnTo>
                  <a:lnTo>
                    <a:pt x="297446" y="352374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79995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206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206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79995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74"/>
                  </a:lnTo>
                  <a:lnTo>
                    <a:pt x="1499184" y="225793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52"/>
                  </a:lnTo>
                  <a:lnTo>
                    <a:pt x="1066241" y="102577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D3EBD4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52501" y="4423678"/>
              <a:ext cx="1542770" cy="71154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56766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085966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dirty="0">
                <a:solidFill>
                  <a:srgbClr val="2C3C6C"/>
                </a:solidFill>
              </a:rPr>
              <a:t>one</a:t>
            </a: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spc="-60" dirty="0">
                <a:solidFill>
                  <a:srgbClr val="2C3C6C"/>
                </a:solidFill>
              </a:rPr>
              <a:t>Two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7200" y="612139"/>
            <a:ext cx="9144000" cy="6451600"/>
            <a:chOff x="457200" y="612139"/>
            <a:chExt cx="9144000" cy="6451600"/>
          </a:xfrm>
        </p:grpSpPr>
        <p:sp>
          <p:nvSpPr>
            <p:cNvPr id="3" name="object 3"/>
            <p:cNvSpPr/>
            <p:nvPr/>
          </p:nvSpPr>
          <p:spPr>
            <a:xfrm>
              <a:off x="457200" y="612139"/>
              <a:ext cx="9144000" cy="6451600"/>
            </a:xfrm>
            <a:custGeom>
              <a:avLst/>
              <a:gdLst/>
              <a:ahLst/>
              <a:cxnLst/>
              <a:rect l="l" t="t" r="r" b="b"/>
              <a:pathLst>
                <a:path w="9144000" h="6451600">
                  <a:moveTo>
                    <a:pt x="0" y="5207000"/>
                  </a:moveTo>
                  <a:lnTo>
                    <a:pt x="0" y="5270500"/>
                  </a:lnTo>
                  <a:lnTo>
                    <a:pt x="3059037" y="5969000"/>
                  </a:lnTo>
                  <a:lnTo>
                    <a:pt x="3056768" y="5981700"/>
                  </a:lnTo>
                  <a:lnTo>
                    <a:pt x="3055143" y="6007100"/>
                  </a:lnTo>
                  <a:lnTo>
                    <a:pt x="3054163" y="6019800"/>
                  </a:lnTo>
                  <a:lnTo>
                    <a:pt x="3053830" y="6032500"/>
                  </a:lnTo>
                  <a:lnTo>
                    <a:pt x="3056599" y="6083300"/>
                  </a:lnTo>
                  <a:lnTo>
                    <a:pt x="3064701" y="6134100"/>
                  </a:lnTo>
                  <a:lnTo>
                    <a:pt x="3077826" y="6172200"/>
                  </a:lnTo>
                  <a:lnTo>
                    <a:pt x="3095665" y="6223000"/>
                  </a:lnTo>
                  <a:lnTo>
                    <a:pt x="3117908" y="6261100"/>
                  </a:lnTo>
                  <a:lnTo>
                    <a:pt x="3144248" y="6299200"/>
                  </a:lnTo>
                  <a:lnTo>
                    <a:pt x="3174374" y="6337300"/>
                  </a:lnTo>
                  <a:lnTo>
                    <a:pt x="3207977" y="6362700"/>
                  </a:lnTo>
                  <a:lnTo>
                    <a:pt x="3244749" y="6388100"/>
                  </a:lnTo>
                  <a:lnTo>
                    <a:pt x="3284380" y="6413500"/>
                  </a:lnTo>
                  <a:lnTo>
                    <a:pt x="3326560" y="6438900"/>
                  </a:lnTo>
                  <a:lnTo>
                    <a:pt x="3370982" y="6451600"/>
                  </a:lnTo>
                  <a:lnTo>
                    <a:pt x="3559643" y="6451600"/>
                  </a:lnTo>
                  <a:lnTo>
                    <a:pt x="3604067" y="6438900"/>
                  </a:lnTo>
                  <a:lnTo>
                    <a:pt x="3646249" y="6413500"/>
                  </a:lnTo>
                  <a:lnTo>
                    <a:pt x="3685881" y="6388100"/>
                  </a:lnTo>
                  <a:lnTo>
                    <a:pt x="3722653" y="6362700"/>
                  </a:lnTo>
                  <a:lnTo>
                    <a:pt x="3756258" y="6337300"/>
                  </a:lnTo>
                  <a:lnTo>
                    <a:pt x="3786384" y="6299200"/>
                  </a:lnTo>
                  <a:lnTo>
                    <a:pt x="3812724" y="6261100"/>
                  </a:lnTo>
                  <a:lnTo>
                    <a:pt x="3834968" y="6223000"/>
                  </a:lnTo>
                  <a:lnTo>
                    <a:pt x="3852807" y="6172200"/>
                  </a:lnTo>
                  <a:lnTo>
                    <a:pt x="3865932" y="6134100"/>
                  </a:lnTo>
                  <a:lnTo>
                    <a:pt x="3874034" y="6083300"/>
                  </a:lnTo>
                  <a:lnTo>
                    <a:pt x="3876803" y="6032500"/>
                  </a:lnTo>
                  <a:lnTo>
                    <a:pt x="3876803" y="6019800"/>
                  </a:lnTo>
                  <a:lnTo>
                    <a:pt x="4469076" y="5956300"/>
                  </a:lnTo>
                  <a:lnTo>
                    <a:pt x="3869043" y="5956300"/>
                  </a:lnTo>
                  <a:lnTo>
                    <a:pt x="3857129" y="5905500"/>
                  </a:lnTo>
                  <a:lnTo>
                    <a:pt x="3074277" y="5905500"/>
                  </a:lnTo>
                  <a:lnTo>
                    <a:pt x="0" y="5207000"/>
                  </a:lnTo>
                  <a:close/>
                </a:path>
                <a:path w="9144000" h="6451600">
                  <a:moveTo>
                    <a:pt x="6258460" y="5842000"/>
                  </a:moveTo>
                  <a:lnTo>
                    <a:pt x="5535169" y="5842000"/>
                  </a:lnTo>
                  <a:lnTo>
                    <a:pt x="5561088" y="5880100"/>
                  </a:lnTo>
                  <a:lnTo>
                    <a:pt x="5591626" y="5918200"/>
                  </a:lnTo>
                  <a:lnTo>
                    <a:pt x="5626324" y="5956300"/>
                  </a:lnTo>
                  <a:lnTo>
                    <a:pt x="5664725" y="5994400"/>
                  </a:lnTo>
                  <a:lnTo>
                    <a:pt x="5706369" y="6019800"/>
                  </a:lnTo>
                  <a:lnTo>
                    <a:pt x="5750799" y="6032500"/>
                  </a:lnTo>
                  <a:lnTo>
                    <a:pt x="5797556" y="6045200"/>
                  </a:lnTo>
                  <a:lnTo>
                    <a:pt x="5846181" y="6057900"/>
                  </a:lnTo>
                  <a:lnTo>
                    <a:pt x="5944195" y="6057900"/>
                  </a:lnTo>
                  <a:lnTo>
                    <a:pt x="5990550" y="6045200"/>
                  </a:lnTo>
                  <a:lnTo>
                    <a:pt x="6034974" y="6032500"/>
                  </a:lnTo>
                  <a:lnTo>
                    <a:pt x="6077156" y="6019800"/>
                  </a:lnTo>
                  <a:lnTo>
                    <a:pt x="6116788" y="5994400"/>
                  </a:lnTo>
                  <a:lnTo>
                    <a:pt x="6153560" y="5969000"/>
                  </a:lnTo>
                  <a:lnTo>
                    <a:pt x="6187165" y="5943600"/>
                  </a:lnTo>
                  <a:lnTo>
                    <a:pt x="6217291" y="5905500"/>
                  </a:lnTo>
                  <a:lnTo>
                    <a:pt x="6243631" y="5867400"/>
                  </a:lnTo>
                  <a:lnTo>
                    <a:pt x="6258460" y="5842000"/>
                  </a:lnTo>
                  <a:close/>
                </a:path>
                <a:path w="9144000" h="6451600">
                  <a:moveTo>
                    <a:pt x="3125077" y="3937000"/>
                  </a:moveTo>
                  <a:lnTo>
                    <a:pt x="3010777" y="3937000"/>
                  </a:lnTo>
                  <a:lnTo>
                    <a:pt x="5502136" y="5511800"/>
                  </a:lnTo>
                  <a:lnTo>
                    <a:pt x="5490321" y="5575300"/>
                  </a:lnTo>
                  <a:lnTo>
                    <a:pt x="5485012" y="5626100"/>
                  </a:lnTo>
                  <a:lnTo>
                    <a:pt x="5486194" y="5676900"/>
                  </a:lnTo>
                  <a:lnTo>
                    <a:pt x="5493854" y="5727700"/>
                  </a:lnTo>
                  <a:lnTo>
                    <a:pt x="5507978" y="5778500"/>
                  </a:lnTo>
                  <a:lnTo>
                    <a:pt x="3869043" y="5956300"/>
                  </a:lnTo>
                  <a:lnTo>
                    <a:pt x="4469076" y="5956300"/>
                  </a:lnTo>
                  <a:lnTo>
                    <a:pt x="5535169" y="5842000"/>
                  </a:lnTo>
                  <a:lnTo>
                    <a:pt x="6258460" y="5842000"/>
                  </a:lnTo>
                  <a:lnTo>
                    <a:pt x="6283714" y="5778500"/>
                  </a:lnTo>
                  <a:lnTo>
                    <a:pt x="6296839" y="5740400"/>
                  </a:lnTo>
                  <a:lnTo>
                    <a:pt x="6304941" y="5689600"/>
                  </a:lnTo>
                  <a:lnTo>
                    <a:pt x="6307710" y="5638800"/>
                  </a:lnTo>
                  <a:lnTo>
                    <a:pt x="6304427" y="5588000"/>
                  </a:lnTo>
                  <a:lnTo>
                    <a:pt x="6294419" y="5537200"/>
                  </a:lnTo>
                  <a:lnTo>
                    <a:pt x="6277887" y="5486400"/>
                  </a:lnTo>
                  <a:lnTo>
                    <a:pt x="6266456" y="5461000"/>
                  </a:lnTo>
                  <a:lnTo>
                    <a:pt x="5525377" y="5461000"/>
                  </a:lnTo>
                  <a:lnTo>
                    <a:pt x="3125077" y="3937000"/>
                  </a:lnTo>
                  <a:close/>
                </a:path>
                <a:path w="9144000" h="6451600">
                  <a:moveTo>
                    <a:pt x="2821010" y="4165600"/>
                  </a:moveTo>
                  <a:lnTo>
                    <a:pt x="2754618" y="4165600"/>
                  </a:lnTo>
                  <a:lnTo>
                    <a:pt x="3298178" y="5651500"/>
                  </a:lnTo>
                  <a:lnTo>
                    <a:pt x="3253860" y="5676900"/>
                  </a:lnTo>
                  <a:lnTo>
                    <a:pt x="3213069" y="5702300"/>
                  </a:lnTo>
                  <a:lnTo>
                    <a:pt x="3176156" y="5740400"/>
                  </a:lnTo>
                  <a:lnTo>
                    <a:pt x="3143470" y="5778500"/>
                  </a:lnTo>
                  <a:lnTo>
                    <a:pt x="3115361" y="5816600"/>
                  </a:lnTo>
                  <a:lnTo>
                    <a:pt x="3092180" y="5854700"/>
                  </a:lnTo>
                  <a:lnTo>
                    <a:pt x="3074277" y="5905500"/>
                  </a:lnTo>
                  <a:lnTo>
                    <a:pt x="3857129" y="5905500"/>
                  </a:lnTo>
                  <a:lnTo>
                    <a:pt x="3840151" y="5854700"/>
                  </a:lnTo>
                  <a:lnTo>
                    <a:pt x="3818444" y="5816600"/>
                  </a:lnTo>
                  <a:lnTo>
                    <a:pt x="3792340" y="5778500"/>
                  </a:lnTo>
                  <a:lnTo>
                    <a:pt x="3762174" y="5740400"/>
                  </a:lnTo>
                  <a:lnTo>
                    <a:pt x="3728279" y="5715000"/>
                  </a:lnTo>
                  <a:lnTo>
                    <a:pt x="3690990" y="5676900"/>
                  </a:lnTo>
                  <a:lnTo>
                    <a:pt x="3650641" y="5664200"/>
                  </a:lnTo>
                  <a:lnTo>
                    <a:pt x="3607564" y="5638800"/>
                  </a:lnTo>
                  <a:lnTo>
                    <a:pt x="3562094" y="5626100"/>
                  </a:lnTo>
                  <a:lnTo>
                    <a:pt x="3359011" y="5626100"/>
                  </a:lnTo>
                  <a:lnTo>
                    <a:pt x="2821010" y="4165600"/>
                  </a:lnTo>
                  <a:close/>
                </a:path>
                <a:path w="9144000" h="6451600">
                  <a:moveTo>
                    <a:pt x="3514565" y="5613400"/>
                  </a:moveTo>
                  <a:lnTo>
                    <a:pt x="3411684" y="5613400"/>
                  </a:lnTo>
                  <a:lnTo>
                    <a:pt x="3385186" y="5626100"/>
                  </a:lnTo>
                  <a:lnTo>
                    <a:pt x="3562094" y="5626100"/>
                  </a:lnTo>
                  <a:lnTo>
                    <a:pt x="3514565" y="5613400"/>
                  </a:lnTo>
                  <a:close/>
                </a:path>
                <a:path w="9144000" h="6451600">
                  <a:moveTo>
                    <a:pt x="5948425" y="5219700"/>
                  </a:moveTo>
                  <a:lnTo>
                    <a:pt x="5848561" y="5219700"/>
                  </a:lnTo>
                  <a:lnTo>
                    <a:pt x="5802555" y="5232400"/>
                  </a:lnTo>
                  <a:lnTo>
                    <a:pt x="5758196" y="5245100"/>
                  </a:lnTo>
                  <a:lnTo>
                    <a:pt x="5715859" y="5257800"/>
                  </a:lnTo>
                  <a:lnTo>
                    <a:pt x="5675921" y="5283200"/>
                  </a:lnTo>
                  <a:lnTo>
                    <a:pt x="5638758" y="5308600"/>
                  </a:lnTo>
                  <a:lnTo>
                    <a:pt x="5604746" y="5334000"/>
                  </a:lnTo>
                  <a:lnTo>
                    <a:pt x="5574261" y="5372100"/>
                  </a:lnTo>
                  <a:lnTo>
                    <a:pt x="5547679" y="5410200"/>
                  </a:lnTo>
                  <a:lnTo>
                    <a:pt x="5525377" y="5461000"/>
                  </a:lnTo>
                  <a:lnTo>
                    <a:pt x="6266456" y="5461000"/>
                  </a:lnTo>
                  <a:lnTo>
                    <a:pt x="6255026" y="5435600"/>
                  </a:lnTo>
                  <a:lnTo>
                    <a:pt x="6226036" y="5384800"/>
                  </a:lnTo>
                  <a:lnTo>
                    <a:pt x="6250787" y="5334000"/>
                  </a:lnTo>
                  <a:lnTo>
                    <a:pt x="6179300" y="5334000"/>
                  </a:lnTo>
                  <a:lnTo>
                    <a:pt x="6139433" y="5295900"/>
                  </a:lnTo>
                  <a:lnTo>
                    <a:pt x="6095802" y="5270500"/>
                  </a:lnTo>
                  <a:lnTo>
                    <a:pt x="6049017" y="5245100"/>
                  </a:lnTo>
                  <a:lnTo>
                    <a:pt x="5948425" y="5219700"/>
                  </a:lnTo>
                  <a:close/>
                </a:path>
                <a:path w="9144000" h="6451600">
                  <a:moveTo>
                    <a:pt x="9067858" y="1028700"/>
                  </a:moveTo>
                  <a:lnTo>
                    <a:pt x="7886561" y="1028700"/>
                  </a:lnTo>
                  <a:lnTo>
                    <a:pt x="7910425" y="1066800"/>
                  </a:lnTo>
                  <a:lnTo>
                    <a:pt x="7937043" y="1104900"/>
                  </a:lnTo>
                  <a:lnTo>
                    <a:pt x="7966295" y="1143000"/>
                  </a:lnTo>
                  <a:lnTo>
                    <a:pt x="7998059" y="1181100"/>
                  </a:lnTo>
                  <a:lnTo>
                    <a:pt x="8032213" y="1206500"/>
                  </a:lnTo>
                  <a:lnTo>
                    <a:pt x="8068636" y="1244600"/>
                  </a:lnTo>
                  <a:lnTo>
                    <a:pt x="8107205" y="1270000"/>
                  </a:lnTo>
                  <a:lnTo>
                    <a:pt x="8147800" y="1295400"/>
                  </a:lnTo>
                  <a:lnTo>
                    <a:pt x="6179300" y="5334000"/>
                  </a:lnTo>
                  <a:lnTo>
                    <a:pt x="6250787" y="5334000"/>
                  </a:lnTo>
                  <a:lnTo>
                    <a:pt x="8206093" y="1320800"/>
                  </a:lnTo>
                  <a:lnTo>
                    <a:pt x="8771520" y="1320800"/>
                  </a:lnTo>
                  <a:lnTo>
                    <a:pt x="8819895" y="1295400"/>
                  </a:lnTo>
                  <a:lnTo>
                    <a:pt x="8865985" y="1257300"/>
                  </a:lnTo>
                  <a:lnTo>
                    <a:pt x="8909546" y="1231900"/>
                  </a:lnTo>
                  <a:lnTo>
                    <a:pt x="9001140" y="1231900"/>
                  </a:lnTo>
                  <a:lnTo>
                    <a:pt x="8957184" y="1181100"/>
                  </a:lnTo>
                  <a:lnTo>
                    <a:pt x="8991542" y="1143000"/>
                  </a:lnTo>
                  <a:lnTo>
                    <a:pt x="9022911" y="1104900"/>
                  </a:lnTo>
                  <a:lnTo>
                    <a:pt x="9051170" y="1054100"/>
                  </a:lnTo>
                  <a:lnTo>
                    <a:pt x="9067858" y="1028700"/>
                  </a:lnTo>
                  <a:close/>
                </a:path>
                <a:path w="9144000" h="6451600">
                  <a:moveTo>
                    <a:pt x="9144000" y="4089400"/>
                  </a:moveTo>
                  <a:lnTo>
                    <a:pt x="9110221" y="4114800"/>
                  </a:lnTo>
                  <a:lnTo>
                    <a:pt x="9074511" y="4140200"/>
                  </a:lnTo>
                  <a:lnTo>
                    <a:pt x="9042454" y="4178300"/>
                  </a:lnTo>
                  <a:lnTo>
                    <a:pt x="9014382" y="4216400"/>
                  </a:lnTo>
                  <a:lnTo>
                    <a:pt x="8990627" y="4254500"/>
                  </a:lnTo>
                  <a:lnTo>
                    <a:pt x="8971522" y="4305300"/>
                  </a:lnTo>
                  <a:lnTo>
                    <a:pt x="8956811" y="4356100"/>
                  </a:lnTo>
                  <a:lnTo>
                    <a:pt x="8947660" y="4394200"/>
                  </a:lnTo>
                  <a:lnTo>
                    <a:pt x="8943893" y="4445000"/>
                  </a:lnTo>
                  <a:lnTo>
                    <a:pt x="8945332" y="4495800"/>
                  </a:lnTo>
                  <a:lnTo>
                    <a:pt x="8951800" y="4533900"/>
                  </a:lnTo>
                  <a:lnTo>
                    <a:pt x="8963121" y="4584700"/>
                  </a:lnTo>
                  <a:lnTo>
                    <a:pt x="8979117" y="4622800"/>
                  </a:lnTo>
                  <a:lnTo>
                    <a:pt x="8999611" y="4660900"/>
                  </a:lnTo>
                  <a:lnTo>
                    <a:pt x="9024426" y="4711700"/>
                  </a:lnTo>
                  <a:lnTo>
                    <a:pt x="9053385" y="4737100"/>
                  </a:lnTo>
                  <a:lnTo>
                    <a:pt x="9086311" y="4775200"/>
                  </a:lnTo>
                  <a:lnTo>
                    <a:pt x="9123027" y="4800600"/>
                  </a:lnTo>
                  <a:lnTo>
                    <a:pt x="9144000" y="4813300"/>
                  </a:lnTo>
                  <a:lnTo>
                    <a:pt x="9144000" y="4089400"/>
                  </a:lnTo>
                  <a:close/>
                </a:path>
                <a:path w="9144000" h="6451600">
                  <a:moveTo>
                    <a:pt x="3122104" y="3657600"/>
                  </a:moveTo>
                  <a:lnTo>
                    <a:pt x="1790053" y="3657600"/>
                  </a:lnTo>
                  <a:lnTo>
                    <a:pt x="1799047" y="3708400"/>
                  </a:lnTo>
                  <a:lnTo>
                    <a:pt x="1811005" y="3746500"/>
                  </a:lnTo>
                  <a:lnTo>
                    <a:pt x="1825819" y="3797300"/>
                  </a:lnTo>
                  <a:lnTo>
                    <a:pt x="1843378" y="3835400"/>
                  </a:lnTo>
                  <a:lnTo>
                    <a:pt x="1863575" y="3873500"/>
                  </a:lnTo>
                  <a:lnTo>
                    <a:pt x="1886299" y="3911600"/>
                  </a:lnTo>
                  <a:lnTo>
                    <a:pt x="1911442" y="3949700"/>
                  </a:lnTo>
                  <a:lnTo>
                    <a:pt x="1938893" y="3987800"/>
                  </a:lnTo>
                  <a:lnTo>
                    <a:pt x="1968544" y="4025900"/>
                  </a:lnTo>
                  <a:lnTo>
                    <a:pt x="2000286" y="4051300"/>
                  </a:lnTo>
                  <a:lnTo>
                    <a:pt x="2034009" y="4089400"/>
                  </a:lnTo>
                  <a:lnTo>
                    <a:pt x="2069604" y="4114800"/>
                  </a:lnTo>
                  <a:lnTo>
                    <a:pt x="2106962" y="4140200"/>
                  </a:lnTo>
                  <a:lnTo>
                    <a:pt x="2145973" y="4165600"/>
                  </a:lnTo>
                  <a:lnTo>
                    <a:pt x="2186528" y="4178300"/>
                  </a:lnTo>
                  <a:lnTo>
                    <a:pt x="2228518" y="4203700"/>
                  </a:lnTo>
                  <a:lnTo>
                    <a:pt x="2316366" y="4229100"/>
                  </a:lnTo>
                  <a:lnTo>
                    <a:pt x="2362005" y="4229100"/>
                  </a:lnTo>
                  <a:lnTo>
                    <a:pt x="2408643" y="4241800"/>
                  </a:lnTo>
                  <a:lnTo>
                    <a:pt x="2507869" y="4241800"/>
                  </a:lnTo>
                  <a:lnTo>
                    <a:pt x="2659200" y="4203700"/>
                  </a:lnTo>
                  <a:lnTo>
                    <a:pt x="2707611" y="4191000"/>
                  </a:lnTo>
                  <a:lnTo>
                    <a:pt x="2754618" y="4165600"/>
                  </a:lnTo>
                  <a:lnTo>
                    <a:pt x="2821010" y="4165600"/>
                  </a:lnTo>
                  <a:lnTo>
                    <a:pt x="2811654" y="4140200"/>
                  </a:lnTo>
                  <a:lnTo>
                    <a:pt x="2850176" y="4102100"/>
                  </a:lnTo>
                  <a:lnTo>
                    <a:pt x="2886720" y="4076700"/>
                  </a:lnTo>
                  <a:lnTo>
                    <a:pt x="2921169" y="4051300"/>
                  </a:lnTo>
                  <a:lnTo>
                    <a:pt x="2953406" y="4013200"/>
                  </a:lnTo>
                  <a:lnTo>
                    <a:pt x="2983315" y="3975100"/>
                  </a:lnTo>
                  <a:lnTo>
                    <a:pt x="3010777" y="3937000"/>
                  </a:lnTo>
                  <a:lnTo>
                    <a:pt x="3125077" y="3937000"/>
                  </a:lnTo>
                  <a:lnTo>
                    <a:pt x="3045067" y="3886200"/>
                  </a:lnTo>
                  <a:lnTo>
                    <a:pt x="3067760" y="3835400"/>
                  </a:lnTo>
                  <a:lnTo>
                    <a:pt x="3087081" y="3797300"/>
                  </a:lnTo>
                  <a:lnTo>
                    <a:pt x="3102982" y="3746500"/>
                  </a:lnTo>
                  <a:lnTo>
                    <a:pt x="3115416" y="3695700"/>
                  </a:lnTo>
                  <a:lnTo>
                    <a:pt x="3122104" y="3657600"/>
                  </a:lnTo>
                  <a:close/>
                </a:path>
                <a:path w="9144000" h="6451600">
                  <a:moveTo>
                    <a:pt x="1149057" y="838200"/>
                  </a:moveTo>
                  <a:lnTo>
                    <a:pt x="1073011" y="838200"/>
                  </a:lnTo>
                  <a:lnTo>
                    <a:pt x="2124063" y="2946400"/>
                  </a:lnTo>
                  <a:lnTo>
                    <a:pt x="2082447" y="2971800"/>
                  </a:lnTo>
                  <a:lnTo>
                    <a:pt x="2043133" y="2997200"/>
                  </a:lnTo>
                  <a:lnTo>
                    <a:pt x="2006209" y="3035300"/>
                  </a:lnTo>
                  <a:lnTo>
                    <a:pt x="1971761" y="3060700"/>
                  </a:lnTo>
                  <a:lnTo>
                    <a:pt x="1939876" y="3098800"/>
                  </a:lnTo>
                  <a:lnTo>
                    <a:pt x="1910642" y="3136900"/>
                  </a:lnTo>
                  <a:lnTo>
                    <a:pt x="1884145" y="3175000"/>
                  </a:lnTo>
                  <a:lnTo>
                    <a:pt x="1860473" y="3213100"/>
                  </a:lnTo>
                  <a:lnTo>
                    <a:pt x="1839712" y="3263900"/>
                  </a:lnTo>
                  <a:lnTo>
                    <a:pt x="1821950" y="3302000"/>
                  </a:lnTo>
                  <a:lnTo>
                    <a:pt x="1807273" y="3352800"/>
                  </a:lnTo>
                  <a:lnTo>
                    <a:pt x="1795769" y="3403600"/>
                  </a:lnTo>
                  <a:lnTo>
                    <a:pt x="1787525" y="3441700"/>
                  </a:lnTo>
                  <a:lnTo>
                    <a:pt x="1782627" y="3492500"/>
                  </a:lnTo>
                  <a:lnTo>
                    <a:pt x="1781163" y="3543300"/>
                  </a:lnTo>
                  <a:lnTo>
                    <a:pt x="1781298" y="3556000"/>
                  </a:lnTo>
                  <a:lnTo>
                    <a:pt x="1781673" y="3568700"/>
                  </a:lnTo>
                  <a:lnTo>
                    <a:pt x="1782240" y="3581400"/>
                  </a:lnTo>
                  <a:lnTo>
                    <a:pt x="1782954" y="3594100"/>
                  </a:lnTo>
                  <a:lnTo>
                    <a:pt x="0" y="3771900"/>
                  </a:lnTo>
                  <a:lnTo>
                    <a:pt x="0" y="3835400"/>
                  </a:lnTo>
                  <a:lnTo>
                    <a:pt x="1790053" y="3657600"/>
                  </a:lnTo>
                  <a:lnTo>
                    <a:pt x="3122104" y="3657600"/>
                  </a:lnTo>
                  <a:lnTo>
                    <a:pt x="3124333" y="3644900"/>
                  </a:lnTo>
                  <a:lnTo>
                    <a:pt x="3129686" y="3594100"/>
                  </a:lnTo>
                  <a:lnTo>
                    <a:pt x="3131427" y="3543300"/>
                  </a:lnTo>
                  <a:lnTo>
                    <a:pt x="3130582" y="3505200"/>
                  </a:lnTo>
                  <a:lnTo>
                    <a:pt x="3128012" y="3479800"/>
                  </a:lnTo>
                  <a:lnTo>
                    <a:pt x="3123721" y="3441700"/>
                  </a:lnTo>
                  <a:lnTo>
                    <a:pt x="3117711" y="3403600"/>
                  </a:lnTo>
                  <a:lnTo>
                    <a:pt x="3245220" y="3340100"/>
                  </a:lnTo>
                  <a:lnTo>
                    <a:pt x="3101595" y="3340100"/>
                  </a:lnTo>
                  <a:lnTo>
                    <a:pt x="3085883" y="3289300"/>
                  </a:lnTo>
                  <a:lnTo>
                    <a:pt x="3067115" y="3251200"/>
                  </a:lnTo>
                  <a:lnTo>
                    <a:pt x="3045421" y="3213100"/>
                  </a:lnTo>
                  <a:lnTo>
                    <a:pt x="3020928" y="3162300"/>
                  </a:lnTo>
                  <a:lnTo>
                    <a:pt x="2993766" y="3124200"/>
                  </a:lnTo>
                  <a:lnTo>
                    <a:pt x="2964064" y="3086100"/>
                  </a:lnTo>
                  <a:lnTo>
                    <a:pt x="2931949" y="3048000"/>
                  </a:lnTo>
                  <a:lnTo>
                    <a:pt x="2897551" y="3022600"/>
                  </a:lnTo>
                  <a:lnTo>
                    <a:pt x="2860998" y="2984500"/>
                  </a:lnTo>
                  <a:lnTo>
                    <a:pt x="2822419" y="2959100"/>
                  </a:lnTo>
                  <a:lnTo>
                    <a:pt x="2781943" y="2933700"/>
                  </a:lnTo>
                  <a:lnTo>
                    <a:pt x="2739698" y="2921000"/>
                  </a:lnTo>
                  <a:lnTo>
                    <a:pt x="2717756" y="2908300"/>
                  </a:lnTo>
                  <a:lnTo>
                    <a:pt x="2182610" y="2908300"/>
                  </a:lnTo>
                  <a:lnTo>
                    <a:pt x="1149057" y="838200"/>
                  </a:lnTo>
                  <a:close/>
                </a:path>
                <a:path w="9144000" h="6451600">
                  <a:moveTo>
                    <a:pt x="8771520" y="1320800"/>
                  </a:moveTo>
                  <a:lnTo>
                    <a:pt x="8206093" y="1320800"/>
                  </a:lnTo>
                  <a:lnTo>
                    <a:pt x="8213451" y="1333500"/>
                  </a:lnTo>
                  <a:lnTo>
                    <a:pt x="8235811" y="1333500"/>
                  </a:lnTo>
                  <a:lnTo>
                    <a:pt x="8280338" y="1358900"/>
                  </a:lnTo>
                  <a:lnTo>
                    <a:pt x="8325718" y="1371600"/>
                  </a:lnTo>
                  <a:lnTo>
                    <a:pt x="8605762" y="1371600"/>
                  </a:lnTo>
                  <a:lnTo>
                    <a:pt x="9144000" y="3657600"/>
                  </a:lnTo>
                  <a:lnTo>
                    <a:pt x="9144000" y="3378200"/>
                  </a:lnTo>
                  <a:lnTo>
                    <a:pt x="8668894" y="1358900"/>
                  </a:lnTo>
                  <a:lnTo>
                    <a:pt x="8721105" y="1333500"/>
                  </a:lnTo>
                  <a:lnTo>
                    <a:pt x="8771520" y="1320800"/>
                  </a:lnTo>
                  <a:close/>
                </a:path>
                <a:path w="9144000" h="6451600">
                  <a:moveTo>
                    <a:pt x="3225586" y="482600"/>
                  </a:moveTo>
                  <a:lnTo>
                    <a:pt x="1316851" y="482600"/>
                  </a:lnTo>
                  <a:lnTo>
                    <a:pt x="7803770" y="698500"/>
                  </a:lnTo>
                  <a:lnTo>
                    <a:pt x="7806326" y="749300"/>
                  </a:lnTo>
                  <a:lnTo>
                    <a:pt x="7813140" y="800100"/>
                  </a:lnTo>
                  <a:lnTo>
                    <a:pt x="7824160" y="863600"/>
                  </a:lnTo>
                  <a:lnTo>
                    <a:pt x="7839337" y="914400"/>
                  </a:lnTo>
                  <a:lnTo>
                    <a:pt x="7858621" y="965200"/>
                  </a:lnTo>
                  <a:lnTo>
                    <a:pt x="3101595" y="3340100"/>
                  </a:lnTo>
                  <a:lnTo>
                    <a:pt x="3245220" y="3340100"/>
                  </a:lnTo>
                  <a:lnTo>
                    <a:pt x="7886561" y="1028700"/>
                  </a:lnTo>
                  <a:lnTo>
                    <a:pt x="9067858" y="1028700"/>
                  </a:lnTo>
                  <a:lnTo>
                    <a:pt x="9076202" y="1016000"/>
                  </a:lnTo>
                  <a:lnTo>
                    <a:pt x="9097887" y="965200"/>
                  </a:lnTo>
                  <a:lnTo>
                    <a:pt x="9144000" y="965200"/>
                  </a:lnTo>
                  <a:lnTo>
                    <a:pt x="9144000" y="914400"/>
                  </a:lnTo>
                  <a:lnTo>
                    <a:pt x="9120620" y="901700"/>
                  </a:lnTo>
                  <a:lnTo>
                    <a:pt x="9135114" y="850900"/>
                  </a:lnTo>
                  <a:lnTo>
                    <a:pt x="9144000" y="812800"/>
                  </a:lnTo>
                  <a:lnTo>
                    <a:pt x="9144000" y="635000"/>
                  </a:lnTo>
                  <a:lnTo>
                    <a:pt x="7806551" y="635000"/>
                  </a:lnTo>
                  <a:lnTo>
                    <a:pt x="3225586" y="482600"/>
                  </a:lnTo>
                  <a:close/>
                </a:path>
                <a:path w="9144000" h="6451600">
                  <a:moveTo>
                    <a:pt x="2555607" y="2857500"/>
                  </a:moveTo>
                  <a:lnTo>
                    <a:pt x="2362454" y="2857500"/>
                  </a:lnTo>
                  <a:lnTo>
                    <a:pt x="2316247" y="2870200"/>
                  </a:lnTo>
                  <a:lnTo>
                    <a:pt x="2182610" y="2908300"/>
                  </a:lnTo>
                  <a:lnTo>
                    <a:pt x="2717756" y="2908300"/>
                  </a:lnTo>
                  <a:lnTo>
                    <a:pt x="2695814" y="2895600"/>
                  </a:lnTo>
                  <a:lnTo>
                    <a:pt x="2603639" y="2870200"/>
                  </a:lnTo>
                  <a:lnTo>
                    <a:pt x="2555607" y="2857500"/>
                  </a:lnTo>
                  <a:close/>
                </a:path>
                <a:path w="9144000" h="6451600">
                  <a:moveTo>
                    <a:pt x="9001140" y="1231900"/>
                  </a:moveTo>
                  <a:lnTo>
                    <a:pt x="8909546" y="1231900"/>
                  </a:lnTo>
                  <a:lnTo>
                    <a:pt x="9144000" y="1485900"/>
                  </a:lnTo>
                  <a:lnTo>
                    <a:pt x="9144000" y="1397000"/>
                  </a:lnTo>
                  <a:lnTo>
                    <a:pt x="9001140" y="1231900"/>
                  </a:lnTo>
                  <a:close/>
                </a:path>
                <a:path w="9144000" h="6451600">
                  <a:moveTo>
                    <a:pt x="955867" y="25400"/>
                  </a:moveTo>
                  <a:lnTo>
                    <a:pt x="858673" y="25400"/>
                  </a:lnTo>
                  <a:lnTo>
                    <a:pt x="812317" y="38100"/>
                  </a:lnTo>
                  <a:lnTo>
                    <a:pt x="767892" y="50800"/>
                  </a:lnTo>
                  <a:lnTo>
                    <a:pt x="725710" y="63500"/>
                  </a:lnTo>
                  <a:lnTo>
                    <a:pt x="686078" y="88900"/>
                  </a:lnTo>
                  <a:lnTo>
                    <a:pt x="649305" y="114300"/>
                  </a:lnTo>
                  <a:lnTo>
                    <a:pt x="615702" y="152400"/>
                  </a:lnTo>
                  <a:lnTo>
                    <a:pt x="585576" y="177800"/>
                  </a:lnTo>
                  <a:lnTo>
                    <a:pt x="559237" y="215900"/>
                  </a:lnTo>
                  <a:lnTo>
                    <a:pt x="536994" y="266700"/>
                  </a:lnTo>
                  <a:lnTo>
                    <a:pt x="519155" y="304800"/>
                  </a:lnTo>
                  <a:lnTo>
                    <a:pt x="506031" y="355600"/>
                  </a:lnTo>
                  <a:lnTo>
                    <a:pt x="497930" y="393700"/>
                  </a:lnTo>
                  <a:lnTo>
                    <a:pt x="495161" y="444500"/>
                  </a:lnTo>
                  <a:lnTo>
                    <a:pt x="498107" y="495300"/>
                  </a:lnTo>
                  <a:lnTo>
                    <a:pt x="507124" y="546100"/>
                  </a:lnTo>
                  <a:lnTo>
                    <a:pt x="522018" y="596900"/>
                  </a:lnTo>
                  <a:lnTo>
                    <a:pt x="542601" y="647700"/>
                  </a:lnTo>
                  <a:lnTo>
                    <a:pt x="568679" y="685800"/>
                  </a:lnTo>
                  <a:lnTo>
                    <a:pt x="600063" y="736600"/>
                  </a:lnTo>
                  <a:lnTo>
                    <a:pt x="0" y="1371600"/>
                  </a:lnTo>
                  <a:lnTo>
                    <a:pt x="0" y="1473200"/>
                  </a:lnTo>
                  <a:lnTo>
                    <a:pt x="646685" y="774700"/>
                  </a:lnTo>
                  <a:lnTo>
                    <a:pt x="1168957" y="774700"/>
                  </a:lnTo>
                  <a:lnTo>
                    <a:pt x="1203901" y="736600"/>
                  </a:lnTo>
                  <a:lnTo>
                    <a:pt x="1234632" y="698500"/>
                  </a:lnTo>
                  <a:lnTo>
                    <a:pt x="1260914" y="660400"/>
                  </a:lnTo>
                  <a:lnTo>
                    <a:pt x="1282512" y="622300"/>
                  </a:lnTo>
                  <a:lnTo>
                    <a:pt x="1299191" y="571500"/>
                  </a:lnTo>
                  <a:lnTo>
                    <a:pt x="1310716" y="533400"/>
                  </a:lnTo>
                  <a:lnTo>
                    <a:pt x="1316851" y="482600"/>
                  </a:lnTo>
                  <a:lnTo>
                    <a:pt x="3225586" y="482600"/>
                  </a:lnTo>
                  <a:lnTo>
                    <a:pt x="1316851" y="419100"/>
                  </a:lnTo>
                  <a:lnTo>
                    <a:pt x="1310247" y="368300"/>
                  </a:lnTo>
                  <a:lnTo>
                    <a:pt x="1298270" y="317500"/>
                  </a:lnTo>
                  <a:lnTo>
                    <a:pt x="1281250" y="279400"/>
                  </a:lnTo>
                  <a:lnTo>
                    <a:pt x="1259520" y="228600"/>
                  </a:lnTo>
                  <a:lnTo>
                    <a:pt x="1233411" y="190500"/>
                  </a:lnTo>
                  <a:lnTo>
                    <a:pt x="1203255" y="152400"/>
                  </a:lnTo>
                  <a:lnTo>
                    <a:pt x="1169381" y="127000"/>
                  </a:lnTo>
                  <a:lnTo>
                    <a:pt x="1132123" y="88900"/>
                  </a:lnTo>
                  <a:lnTo>
                    <a:pt x="1091811" y="76200"/>
                  </a:lnTo>
                  <a:lnTo>
                    <a:pt x="1048777" y="50800"/>
                  </a:lnTo>
                  <a:lnTo>
                    <a:pt x="1003352" y="38100"/>
                  </a:lnTo>
                  <a:lnTo>
                    <a:pt x="955867" y="25400"/>
                  </a:lnTo>
                  <a:close/>
                </a:path>
                <a:path w="9144000" h="6451600">
                  <a:moveTo>
                    <a:pt x="8605762" y="1371600"/>
                  </a:moveTo>
                  <a:lnTo>
                    <a:pt x="8371771" y="1371600"/>
                  </a:lnTo>
                  <a:lnTo>
                    <a:pt x="8418315" y="1384300"/>
                  </a:lnTo>
                  <a:lnTo>
                    <a:pt x="8559073" y="1384300"/>
                  </a:lnTo>
                  <a:lnTo>
                    <a:pt x="8605762" y="1371600"/>
                  </a:lnTo>
                  <a:close/>
                </a:path>
                <a:path w="9144000" h="6451600">
                  <a:moveTo>
                    <a:pt x="9144000" y="965200"/>
                  </a:moveTo>
                  <a:lnTo>
                    <a:pt x="9097887" y="965200"/>
                  </a:lnTo>
                  <a:lnTo>
                    <a:pt x="9144000" y="990600"/>
                  </a:lnTo>
                  <a:lnTo>
                    <a:pt x="9144000" y="965200"/>
                  </a:lnTo>
                  <a:close/>
                </a:path>
                <a:path w="9144000" h="6451600">
                  <a:moveTo>
                    <a:pt x="1168957" y="774700"/>
                  </a:moveTo>
                  <a:lnTo>
                    <a:pt x="646685" y="774700"/>
                  </a:lnTo>
                  <a:lnTo>
                    <a:pt x="687922" y="812800"/>
                  </a:lnTo>
                  <a:lnTo>
                    <a:pt x="732068" y="825500"/>
                  </a:lnTo>
                  <a:lnTo>
                    <a:pt x="778533" y="850900"/>
                  </a:lnTo>
                  <a:lnTo>
                    <a:pt x="876063" y="876300"/>
                  </a:lnTo>
                  <a:lnTo>
                    <a:pt x="925948" y="876300"/>
                  </a:lnTo>
                  <a:lnTo>
                    <a:pt x="1073011" y="838200"/>
                  </a:lnTo>
                  <a:lnTo>
                    <a:pt x="1149057" y="838200"/>
                  </a:lnTo>
                  <a:lnTo>
                    <a:pt x="1130034" y="800100"/>
                  </a:lnTo>
                  <a:lnTo>
                    <a:pt x="1168957" y="774700"/>
                  </a:lnTo>
                  <a:close/>
                </a:path>
                <a:path w="9144000" h="6451600">
                  <a:moveTo>
                    <a:pt x="8538547" y="0"/>
                  </a:moveTo>
                  <a:lnTo>
                    <a:pt x="8401260" y="0"/>
                  </a:lnTo>
                  <a:lnTo>
                    <a:pt x="8268892" y="38100"/>
                  </a:lnTo>
                  <a:lnTo>
                    <a:pt x="8185347" y="63500"/>
                  </a:lnTo>
                  <a:lnTo>
                    <a:pt x="8145428" y="88900"/>
                  </a:lnTo>
                  <a:lnTo>
                    <a:pt x="8106940" y="114300"/>
                  </a:lnTo>
                  <a:lnTo>
                    <a:pt x="8070033" y="139700"/>
                  </a:lnTo>
                  <a:lnTo>
                    <a:pt x="8034852" y="165100"/>
                  </a:lnTo>
                  <a:lnTo>
                    <a:pt x="8001547" y="203200"/>
                  </a:lnTo>
                  <a:lnTo>
                    <a:pt x="7970263" y="241300"/>
                  </a:lnTo>
                  <a:lnTo>
                    <a:pt x="7941150" y="266700"/>
                  </a:lnTo>
                  <a:lnTo>
                    <a:pt x="7914355" y="317500"/>
                  </a:lnTo>
                  <a:lnTo>
                    <a:pt x="7890025" y="355600"/>
                  </a:lnTo>
                  <a:lnTo>
                    <a:pt x="7868307" y="393700"/>
                  </a:lnTo>
                  <a:lnTo>
                    <a:pt x="7849350" y="444500"/>
                  </a:lnTo>
                  <a:lnTo>
                    <a:pt x="7833762" y="482600"/>
                  </a:lnTo>
                  <a:lnTo>
                    <a:pt x="7821407" y="533400"/>
                  </a:lnTo>
                  <a:lnTo>
                    <a:pt x="7812324" y="584200"/>
                  </a:lnTo>
                  <a:lnTo>
                    <a:pt x="7806551" y="635000"/>
                  </a:lnTo>
                  <a:lnTo>
                    <a:pt x="9144000" y="635000"/>
                  </a:lnTo>
                  <a:lnTo>
                    <a:pt x="9144000" y="571500"/>
                  </a:lnTo>
                  <a:lnTo>
                    <a:pt x="9136685" y="533400"/>
                  </a:lnTo>
                  <a:lnTo>
                    <a:pt x="9124672" y="495300"/>
                  </a:lnTo>
                  <a:lnTo>
                    <a:pt x="9109677" y="444500"/>
                  </a:lnTo>
                  <a:lnTo>
                    <a:pt x="9091771" y="406400"/>
                  </a:lnTo>
                  <a:lnTo>
                    <a:pt x="9071022" y="355600"/>
                  </a:lnTo>
                  <a:lnTo>
                    <a:pt x="9047499" y="317500"/>
                  </a:lnTo>
                  <a:lnTo>
                    <a:pt x="9021271" y="279400"/>
                  </a:lnTo>
                  <a:lnTo>
                    <a:pt x="8992408" y="241300"/>
                  </a:lnTo>
                  <a:lnTo>
                    <a:pt x="8960978" y="203200"/>
                  </a:lnTo>
                  <a:lnTo>
                    <a:pt x="8927050" y="177800"/>
                  </a:lnTo>
                  <a:lnTo>
                    <a:pt x="8890693" y="139700"/>
                  </a:lnTo>
                  <a:lnTo>
                    <a:pt x="8851977" y="114300"/>
                  </a:lnTo>
                  <a:lnTo>
                    <a:pt x="8810970" y="88900"/>
                  </a:lnTo>
                  <a:lnTo>
                    <a:pt x="8767742" y="63500"/>
                  </a:lnTo>
                  <a:lnTo>
                    <a:pt x="8722361" y="50800"/>
                  </a:lnTo>
                  <a:lnTo>
                    <a:pt x="8676768" y="25400"/>
                  </a:lnTo>
                  <a:lnTo>
                    <a:pt x="8630837" y="12700"/>
                  </a:lnTo>
                  <a:lnTo>
                    <a:pt x="8584714" y="12700"/>
                  </a:lnTo>
                  <a:lnTo>
                    <a:pt x="8538547" y="0"/>
                  </a:lnTo>
                  <a:close/>
                </a:path>
              </a:pathLst>
            </a:custGeom>
            <a:solidFill>
              <a:srgbClr val="2C3C6C">
                <a:alpha val="6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19200" y="814698"/>
              <a:ext cx="7848600" cy="552449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180" dirty="0"/>
              <a:t>Certi</a:t>
            </a:r>
            <a:r>
              <a:rPr lang="en-US" spc="-180" dirty="0"/>
              <a:t>f</a:t>
            </a:r>
            <a:r>
              <a:rPr spc="-180" dirty="0"/>
              <a:t>icate </a:t>
            </a:r>
            <a:r>
              <a:rPr dirty="0"/>
              <a:t>of</a:t>
            </a:r>
            <a:r>
              <a:rPr spc="130" dirty="0"/>
              <a:t> </a:t>
            </a:r>
            <a:r>
              <a:rPr spc="-150" dirty="0"/>
              <a:t>Completion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Date</a:t>
            </a:r>
          </a:p>
          <a:p>
            <a:pPr marL="12065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/>
              <a:t>For </a:t>
            </a:r>
            <a:r>
              <a:rPr sz="1800" spc="-5" dirty="0"/>
              <a:t>the </a:t>
            </a:r>
            <a:r>
              <a:rPr sz="1800" dirty="0"/>
              <a:t>completion of </a:t>
            </a:r>
            <a:r>
              <a:rPr sz="1800" spc="-5" dirty="0"/>
              <a:t>the </a:t>
            </a:r>
            <a:r>
              <a:rPr sz="1800" dirty="0"/>
              <a:t>Louisiana </a:t>
            </a:r>
            <a:r>
              <a:rPr sz="1800" spc="-5" dirty="0"/>
              <a:t>Biomedical </a:t>
            </a:r>
            <a:r>
              <a:rPr sz="1800" spc="-10" dirty="0"/>
              <a:t>Research </a:t>
            </a:r>
            <a:r>
              <a:rPr sz="1800" spc="-5" dirty="0"/>
              <a:t>Network </a:t>
            </a:r>
            <a:r>
              <a:rPr sz="1800" dirty="0"/>
              <a:t>2020  </a:t>
            </a:r>
            <a:r>
              <a:rPr sz="1800" spc="-5" dirty="0"/>
              <a:t>Summer </a:t>
            </a:r>
            <a:r>
              <a:rPr sz="1800" spc="-10" dirty="0"/>
              <a:t>Research Program Undergraduate</a:t>
            </a:r>
            <a:r>
              <a:rPr sz="1800" spc="5" dirty="0"/>
              <a:t> </a:t>
            </a:r>
            <a:r>
              <a:rPr sz="1800" spc="-15" dirty="0"/>
              <a:t>Program</a:t>
            </a:r>
            <a:endParaRPr sz="1800"/>
          </a:p>
          <a:p>
            <a:pPr>
              <a:lnSpc>
                <a:spcPct val="100000"/>
              </a:lnSpc>
            </a:pPr>
            <a:endParaRPr sz="2200"/>
          </a:p>
          <a:p>
            <a:pPr algn="ctr">
              <a:lnSpc>
                <a:spcPct val="100000"/>
              </a:lnSpc>
            </a:pPr>
            <a:r>
              <a:rPr sz="2100" spc="-10" dirty="0"/>
              <a:t>Presented</a:t>
            </a:r>
            <a:r>
              <a:rPr sz="2100" spc="-5" dirty="0"/>
              <a:t> </a:t>
            </a:r>
            <a:r>
              <a:rPr sz="2100" spc="-10" dirty="0"/>
              <a:t>to:</a:t>
            </a:r>
            <a:endParaRPr sz="2100"/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uFill>
                  <a:solidFill>
                    <a:srgbClr val="2C3C6C"/>
                  </a:solidFill>
                </a:uFill>
              </a:rPr>
              <a:t>Full</a:t>
            </a:r>
            <a:r>
              <a:rPr sz="3600" u="heavy" spc="-10" dirty="0">
                <a:uFill>
                  <a:solidFill>
                    <a:srgbClr val="2C3C6C"/>
                  </a:solidFill>
                </a:uFill>
              </a:rPr>
              <a:t> </a:t>
            </a:r>
            <a:r>
              <a:rPr sz="3600" u="heavy" spc="-5" dirty="0">
                <a:uFill>
                  <a:solidFill>
                    <a:srgbClr val="2C3C6C"/>
                  </a:solidFill>
                </a:uFill>
              </a:rPr>
              <a:t>name</a:t>
            </a:r>
            <a:endParaRPr sz="3600"/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u="heavy" spc="-10" dirty="0">
                <a:uFill>
                  <a:solidFill>
                    <a:srgbClr val="2C3C6C"/>
                  </a:solidFill>
                </a:uFill>
              </a:rPr>
              <a:t>University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439451" y="439451"/>
            <a:ext cx="9176385" cy="6893559"/>
            <a:chOff x="439451" y="439451"/>
            <a:chExt cx="9176385" cy="6893559"/>
          </a:xfrm>
        </p:grpSpPr>
        <p:sp>
          <p:nvSpPr>
            <p:cNvPr id="8" name="object 8"/>
            <p:cNvSpPr/>
            <p:nvPr/>
          </p:nvSpPr>
          <p:spPr>
            <a:xfrm>
              <a:off x="1056766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085967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39445" y="439457"/>
              <a:ext cx="9176385" cy="6893559"/>
            </a:xfrm>
            <a:custGeom>
              <a:avLst/>
              <a:gdLst/>
              <a:ahLst/>
              <a:cxnLst/>
              <a:rect l="l" t="t" r="r" b="b"/>
              <a:pathLst>
                <a:path w="9176385" h="6893559">
                  <a:moveTo>
                    <a:pt x="35496" y="6491618"/>
                  </a:moveTo>
                  <a:lnTo>
                    <a:pt x="0" y="6491618"/>
                  </a:lnTo>
                  <a:lnTo>
                    <a:pt x="0" y="6609931"/>
                  </a:lnTo>
                  <a:lnTo>
                    <a:pt x="35496" y="6609931"/>
                  </a:lnTo>
                  <a:lnTo>
                    <a:pt x="35496" y="6491618"/>
                  </a:lnTo>
                  <a:close/>
                </a:path>
                <a:path w="9176385" h="6893559">
                  <a:moveTo>
                    <a:pt x="35496" y="5508155"/>
                  </a:moveTo>
                  <a:lnTo>
                    <a:pt x="0" y="5508155"/>
                  </a:lnTo>
                  <a:lnTo>
                    <a:pt x="0" y="6018352"/>
                  </a:lnTo>
                  <a:lnTo>
                    <a:pt x="35496" y="6018352"/>
                  </a:lnTo>
                  <a:lnTo>
                    <a:pt x="35496" y="5508155"/>
                  </a:lnTo>
                  <a:close/>
                </a:path>
                <a:path w="9176385" h="6893559">
                  <a:moveTo>
                    <a:pt x="35496" y="4848593"/>
                  </a:moveTo>
                  <a:lnTo>
                    <a:pt x="0" y="4848593"/>
                  </a:lnTo>
                  <a:lnTo>
                    <a:pt x="0" y="5460822"/>
                  </a:lnTo>
                  <a:lnTo>
                    <a:pt x="35496" y="5460822"/>
                  </a:lnTo>
                  <a:lnTo>
                    <a:pt x="35496" y="4848593"/>
                  </a:lnTo>
                  <a:close/>
                </a:path>
                <a:path w="9176385" h="6893559">
                  <a:moveTo>
                    <a:pt x="35496" y="4493653"/>
                  </a:moveTo>
                  <a:lnTo>
                    <a:pt x="0" y="4493653"/>
                  </a:lnTo>
                  <a:lnTo>
                    <a:pt x="0" y="4611967"/>
                  </a:lnTo>
                  <a:lnTo>
                    <a:pt x="35496" y="4611967"/>
                  </a:lnTo>
                  <a:lnTo>
                    <a:pt x="35496" y="4493653"/>
                  </a:lnTo>
                  <a:close/>
                </a:path>
                <a:path w="9176385" h="6893559">
                  <a:moveTo>
                    <a:pt x="35496" y="3510191"/>
                  </a:moveTo>
                  <a:lnTo>
                    <a:pt x="0" y="3510191"/>
                  </a:lnTo>
                  <a:lnTo>
                    <a:pt x="0" y="4020388"/>
                  </a:lnTo>
                  <a:lnTo>
                    <a:pt x="35496" y="4020388"/>
                  </a:lnTo>
                  <a:lnTo>
                    <a:pt x="35496" y="3510191"/>
                  </a:lnTo>
                  <a:close/>
                </a:path>
                <a:path w="9176385" h="6893559">
                  <a:moveTo>
                    <a:pt x="35496" y="2850629"/>
                  </a:moveTo>
                  <a:lnTo>
                    <a:pt x="0" y="2850629"/>
                  </a:lnTo>
                  <a:lnTo>
                    <a:pt x="0" y="3462858"/>
                  </a:lnTo>
                  <a:lnTo>
                    <a:pt x="35496" y="3462858"/>
                  </a:lnTo>
                  <a:lnTo>
                    <a:pt x="35496" y="2850629"/>
                  </a:lnTo>
                  <a:close/>
                </a:path>
                <a:path w="9176385" h="6893559">
                  <a:moveTo>
                    <a:pt x="35496" y="2495677"/>
                  </a:moveTo>
                  <a:lnTo>
                    <a:pt x="0" y="2495677"/>
                  </a:lnTo>
                  <a:lnTo>
                    <a:pt x="0" y="2613990"/>
                  </a:lnTo>
                  <a:lnTo>
                    <a:pt x="35496" y="2613990"/>
                  </a:lnTo>
                  <a:lnTo>
                    <a:pt x="35496" y="2495677"/>
                  </a:lnTo>
                  <a:close/>
                </a:path>
                <a:path w="9176385" h="6893559">
                  <a:moveTo>
                    <a:pt x="35496" y="1512214"/>
                  </a:moveTo>
                  <a:lnTo>
                    <a:pt x="0" y="1512214"/>
                  </a:lnTo>
                  <a:lnTo>
                    <a:pt x="0" y="2022411"/>
                  </a:lnTo>
                  <a:lnTo>
                    <a:pt x="35496" y="2022411"/>
                  </a:lnTo>
                  <a:lnTo>
                    <a:pt x="35496" y="1512214"/>
                  </a:lnTo>
                  <a:close/>
                </a:path>
                <a:path w="9176385" h="6893559">
                  <a:moveTo>
                    <a:pt x="35496" y="852665"/>
                  </a:moveTo>
                  <a:lnTo>
                    <a:pt x="0" y="852665"/>
                  </a:lnTo>
                  <a:lnTo>
                    <a:pt x="0" y="1464894"/>
                  </a:lnTo>
                  <a:lnTo>
                    <a:pt x="35496" y="1464894"/>
                  </a:lnTo>
                  <a:lnTo>
                    <a:pt x="35496" y="852665"/>
                  </a:lnTo>
                  <a:close/>
                </a:path>
                <a:path w="9176385" h="6893559">
                  <a:moveTo>
                    <a:pt x="35496" y="497713"/>
                  </a:moveTo>
                  <a:lnTo>
                    <a:pt x="0" y="497713"/>
                  </a:lnTo>
                  <a:lnTo>
                    <a:pt x="0" y="616026"/>
                  </a:lnTo>
                  <a:lnTo>
                    <a:pt x="35496" y="616026"/>
                  </a:lnTo>
                  <a:lnTo>
                    <a:pt x="35496" y="497713"/>
                  </a:lnTo>
                  <a:close/>
                </a:path>
                <a:path w="9176385" h="6893559">
                  <a:moveTo>
                    <a:pt x="104000" y="6083693"/>
                  </a:moveTo>
                  <a:lnTo>
                    <a:pt x="68605" y="6083693"/>
                  </a:lnTo>
                  <a:lnTo>
                    <a:pt x="68605" y="6201702"/>
                  </a:lnTo>
                  <a:lnTo>
                    <a:pt x="104000" y="6201702"/>
                  </a:lnTo>
                  <a:lnTo>
                    <a:pt x="104000" y="6083693"/>
                  </a:lnTo>
                  <a:close/>
                </a:path>
                <a:path w="9176385" h="6893559">
                  <a:moveTo>
                    <a:pt x="104000" y="5237010"/>
                  </a:moveTo>
                  <a:lnTo>
                    <a:pt x="68605" y="5237010"/>
                  </a:lnTo>
                  <a:lnTo>
                    <a:pt x="68605" y="5847677"/>
                  </a:lnTo>
                  <a:lnTo>
                    <a:pt x="104000" y="5847677"/>
                  </a:lnTo>
                  <a:lnTo>
                    <a:pt x="104000" y="5237010"/>
                  </a:lnTo>
                  <a:close/>
                </a:path>
                <a:path w="9176385" h="6893559">
                  <a:moveTo>
                    <a:pt x="104000" y="4680940"/>
                  </a:moveTo>
                  <a:lnTo>
                    <a:pt x="68605" y="4680940"/>
                  </a:lnTo>
                  <a:lnTo>
                    <a:pt x="68605" y="5189804"/>
                  </a:lnTo>
                  <a:lnTo>
                    <a:pt x="104000" y="5189804"/>
                  </a:lnTo>
                  <a:lnTo>
                    <a:pt x="104000" y="4680940"/>
                  </a:lnTo>
                  <a:close/>
                </a:path>
                <a:path w="9176385" h="6893559">
                  <a:moveTo>
                    <a:pt x="104000" y="4090873"/>
                  </a:moveTo>
                  <a:lnTo>
                    <a:pt x="68605" y="4090873"/>
                  </a:lnTo>
                  <a:lnTo>
                    <a:pt x="68605" y="4208894"/>
                  </a:lnTo>
                  <a:lnTo>
                    <a:pt x="104000" y="4208894"/>
                  </a:lnTo>
                  <a:lnTo>
                    <a:pt x="104000" y="4090873"/>
                  </a:lnTo>
                  <a:close/>
                </a:path>
                <a:path w="9176385" h="6893559">
                  <a:moveTo>
                    <a:pt x="104000" y="3244202"/>
                  </a:moveTo>
                  <a:lnTo>
                    <a:pt x="68605" y="3244202"/>
                  </a:lnTo>
                  <a:lnTo>
                    <a:pt x="68605" y="3854856"/>
                  </a:lnTo>
                  <a:lnTo>
                    <a:pt x="104000" y="3854856"/>
                  </a:lnTo>
                  <a:lnTo>
                    <a:pt x="104000" y="3244202"/>
                  </a:lnTo>
                  <a:close/>
                </a:path>
                <a:path w="9176385" h="6893559">
                  <a:moveTo>
                    <a:pt x="104000" y="2688120"/>
                  </a:moveTo>
                  <a:lnTo>
                    <a:pt x="68605" y="2688120"/>
                  </a:lnTo>
                  <a:lnTo>
                    <a:pt x="68605" y="3196996"/>
                  </a:lnTo>
                  <a:lnTo>
                    <a:pt x="104000" y="3196996"/>
                  </a:lnTo>
                  <a:lnTo>
                    <a:pt x="104000" y="2688120"/>
                  </a:lnTo>
                  <a:close/>
                </a:path>
                <a:path w="9176385" h="6893559">
                  <a:moveTo>
                    <a:pt x="104000" y="2098065"/>
                  </a:moveTo>
                  <a:lnTo>
                    <a:pt x="68605" y="2098065"/>
                  </a:lnTo>
                  <a:lnTo>
                    <a:pt x="68605" y="2216073"/>
                  </a:lnTo>
                  <a:lnTo>
                    <a:pt x="104000" y="2216073"/>
                  </a:lnTo>
                  <a:lnTo>
                    <a:pt x="104000" y="2098065"/>
                  </a:lnTo>
                  <a:close/>
                </a:path>
                <a:path w="9176385" h="6893559">
                  <a:moveTo>
                    <a:pt x="104000" y="1251394"/>
                  </a:moveTo>
                  <a:lnTo>
                    <a:pt x="68605" y="1251394"/>
                  </a:lnTo>
                  <a:lnTo>
                    <a:pt x="68605" y="1862035"/>
                  </a:lnTo>
                  <a:lnTo>
                    <a:pt x="104000" y="1862035"/>
                  </a:lnTo>
                  <a:lnTo>
                    <a:pt x="104000" y="1251394"/>
                  </a:lnTo>
                  <a:close/>
                </a:path>
                <a:path w="9176385" h="6893559">
                  <a:moveTo>
                    <a:pt x="104000" y="695299"/>
                  </a:moveTo>
                  <a:lnTo>
                    <a:pt x="68605" y="695299"/>
                  </a:lnTo>
                  <a:lnTo>
                    <a:pt x="68605" y="1204175"/>
                  </a:lnTo>
                  <a:lnTo>
                    <a:pt x="104000" y="1204175"/>
                  </a:lnTo>
                  <a:lnTo>
                    <a:pt x="104000" y="695299"/>
                  </a:lnTo>
                  <a:close/>
                </a:path>
                <a:path w="9176385" h="6893559">
                  <a:moveTo>
                    <a:pt x="104000" y="105244"/>
                  </a:moveTo>
                  <a:lnTo>
                    <a:pt x="68605" y="105244"/>
                  </a:lnTo>
                  <a:lnTo>
                    <a:pt x="68605" y="223253"/>
                  </a:lnTo>
                  <a:lnTo>
                    <a:pt x="104000" y="223253"/>
                  </a:lnTo>
                  <a:lnTo>
                    <a:pt x="104000" y="105244"/>
                  </a:lnTo>
                  <a:close/>
                </a:path>
                <a:path w="9176385" h="6893559">
                  <a:moveTo>
                    <a:pt x="460413" y="6790817"/>
                  </a:moveTo>
                  <a:lnTo>
                    <a:pt x="104000" y="6790817"/>
                  </a:lnTo>
                  <a:lnTo>
                    <a:pt x="104000" y="6673748"/>
                  </a:lnTo>
                  <a:lnTo>
                    <a:pt x="68605" y="6673748"/>
                  </a:lnTo>
                  <a:lnTo>
                    <a:pt x="68605" y="6818287"/>
                  </a:lnTo>
                  <a:lnTo>
                    <a:pt x="76530" y="6826212"/>
                  </a:lnTo>
                  <a:lnTo>
                    <a:pt x="460413" y="6826212"/>
                  </a:lnTo>
                  <a:lnTo>
                    <a:pt x="460413" y="6790817"/>
                  </a:lnTo>
                  <a:close/>
                </a:path>
                <a:path w="9176385" h="6893559">
                  <a:moveTo>
                    <a:pt x="521246" y="0"/>
                  </a:moveTo>
                  <a:lnTo>
                    <a:pt x="7950" y="0"/>
                  </a:lnTo>
                  <a:lnTo>
                    <a:pt x="0" y="7950"/>
                  </a:lnTo>
                  <a:lnTo>
                    <a:pt x="0" y="24447"/>
                  </a:lnTo>
                  <a:lnTo>
                    <a:pt x="17741" y="24447"/>
                  </a:lnTo>
                  <a:lnTo>
                    <a:pt x="17741" y="35496"/>
                  </a:lnTo>
                  <a:lnTo>
                    <a:pt x="521246" y="35496"/>
                  </a:lnTo>
                  <a:lnTo>
                    <a:pt x="521246" y="0"/>
                  </a:lnTo>
                  <a:close/>
                </a:path>
                <a:path w="9176385" h="6893559">
                  <a:moveTo>
                    <a:pt x="629983" y="6858000"/>
                  </a:moveTo>
                  <a:lnTo>
                    <a:pt x="35496" y="6858000"/>
                  </a:lnTo>
                  <a:lnTo>
                    <a:pt x="35496" y="6846570"/>
                  </a:lnTo>
                  <a:lnTo>
                    <a:pt x="0" y="6846570"/>
                  </a:lnTo>
                  <a:lnTo>
                    <a:pt x="0" y="6885546"/>
                  </a:lnTo>
                  <a:lnTo>
                    <a:pt x="7950" y="6893496"/>
                  </a:lnTo>
                  <a:lnTo>
                    <a:pt x="629983" y="6893496"/>
                  </a:lnTo>
                  <a:lnTo>
                    <a:pt x="629983" y="6858000"/>
                  </a:lnTo>
                  <a:close/>
                </a:path>
                <a:path w="9176385" h="6893559">
                  <a:moveTo>
                    <a:pt x="912723" y="67284"/>
                  </a:moveTo>
                  <a:lnTo>
                    <a:pt x="302044" y="67284"/>
                  </a:lnTo>
                  <a:lnTo>
                    <a:pt x="302044" y="102679"/>
                  </a:lnTo>
                  <a:lnTo>
                    <a:pt x="912723" y="102679"/>
                  </a:lnTo>
                  <a:lnTo>
                    <a:pt x="912723" y="67284"/>
                  </a:lnTo>
                  <a:close/>
                </a:path>
                <a:path w="9176385" h="6893559">
                  <a:moveTo>
                    <a:pt x="1118273" y="6790817"/>
                  </a:moveTo>
                  <a:lnTo>
                    <a:pt x="507619" y="6790817"/>
                  </a:lnTo>
                  <a:lnTo>
                    <a:pt x="507619" y="6826212"/>
                  </a:lnTo>
                  <a:lnTo>
                    <a:pt x="1118273" y="6826212"/>
                  </a:lnTo>
                  <a:lnTo>
                    <a:pt x="1118273" y="6790817"/>
                  </a:lnTo>
                  <a:close/>
                </a:path>
                <a:path w="9176385" h="6893559">
                  <a:moveTo>
                    <a:pt x="1180807" y="0"/>
                  </a:moveTo>
                  <a:lnTo>
                    <a:pt x="568579" y="0"/>
                  </a:lnTo>
                  <a:lnTo>
                    <a:pt x="568579" y="35496"/>
                  </a:lnTo>
                  <a:lnTo>
                    <a:pt x="1180807" y="35496"/>
                  </a:lnTo>
                  <a:lnTo>
                    <a:pt x="1180807" y="0"/>
                  </a:lnTo>
                  <a:close/>
                </a:path>
                <a:path w="9176385" h="6893559">
                  <a:moveTo>
                    <a:pt x="1187500" y="6858000"/>
                  </a:moveTo>
                  <a:lnTo>
                    <a:pt x="677303" y="6858000"/>
                  </a:lnTo>
                  <a:lnTo>
                    <a:pt x="677303" y="6893496"/>
                  </a:lnTo>
                  <a:lnTo>
                    <a:pt x="1187500" y="6893496"/>
                  </a:lnTo>
                  <a:lnTo>
                    <a:pt x="1187500" y="6858000"/>
                  </a:lnTo>
                  <a:close/>
                </a:path>
                <a:path w="9176385" h="6893559">
                  <a:moveTo>
                    <a:pt x="1468793" y="67284"/>
                  </a:moveTo>
                  <a:lnTo>
                    <a:pt x="959929" y="67284"/>
                  </a:lnTo>
                  <a:lnTo>
                    <a:pt x="959929" y="102679"/>
                  </a:lnTo>
                  <a:lnTo>
                    <a:pt x="1468793" y="102679"/>
                  </a:lnTo>
                  <a:lnTo>
                    <a:pt x="1468793" y="67284"/>
                  </a:lnTo>
                  <a:close/>
                </a:path>
                <a:path w="9176385" h="6893559">
                  <a:moveTo>
                    <a:pt x="1472311" y="6790817"/>
                  </a:moveTo>
                  <a:lnTo>
                    <a:pt x="1354302" y="6790817"/>
                  </a:lnTo>
                  <a:lnTo>
                    <a:pt x="1354302" y="6826212"/>
                  </a:lnTo>
                  <a:lnTo>
                    <a:pt x="1472311" y="6826212"/>
                  </a:lnTo>
                  <a:lnTo>
                    <a:pt x="1472311" y="6790817"/>
                  </a:lnTo>
                  <a:close/>
                </a:path>
                <a:path w="9176385" h="6893559">
                  <a:moveTo>
                    <a:pt x="1535760" y="0"/>
                  </a:moveTo>
                  <a:lnTo>
                    <a:pt x="1417447" y="0"/>
                  </a:lnTo>
                  <a:lnTo>
                    <a:pt x="1417447" y="35496"/>
                  </a:lnTo>
                  <a:lnTo>
                    <a:pt x="1535760" y="35496"/>
                  </a:lnTo>
                  <a:lnTo>
                    <a:pt x="1535760" y="0"/>
                  </a:lnTo>
                  <a:close/>
                </a:path>
                <a:path w="9176385" h="6893559">
                  <a:moveTo>
                    <a:pt x="1779079" y="6858000"/>
                  </a:moveTo>
                  <a:lnTo>
                    <a:pt x="1660766" y="6858000"/>
                  </a:lnTo>
                  <a:lnTo>
                    <a:pt x="1660766" y="6893496"/>
                  </a:lnTo>
                  <a:lnTo>
                    <a:pt x="1779079" y="6893496"/>
                  </a:lnTo>
                  <a:lnTo>
                    <a:pt x="1779079" y="6858000"/>
                  </a:lnTo>
                  <a:close/>
                </a:path>
                <a:path w="9176385" h="6893559">
                  <a:moveTo>
                    <a:pt x="2058860" y="67284"/>
                  </a:moveTo>
                  <a:lnTo>
                    <a:pt x="1940839" y="67284"/>
                  </a:lnTo>
                  <a:lnTo>
                    <a:pt x="1940839" y="102679"/>
                  </a:lnTo>
                  <a:lnTo>
                    <a:pt x="2058860" y="102679"/>
                  </a:lnTo>
                  <a:lnTo>
                    <a:pt x="2058860" y="67284"/>
                  </a:lnTo>
                  <a:close/>
                </a:path>
                <a:path w="9176385" h="6893559">
                  <a:moveTo>
                    <a:pt x="2453246" y="6790817"/>
                  </a:moveTo>
                  <a:lnTo>
                    <a:pt x="1944370" y="6790817"/>
                  </a:lnTo>
                  <a:lnTo>
                    <a:pt x="1944370" y="6826212"/>
                  </a:lnTo>
                  <a:lnTo>
                    <a:pt x="2453246" y="6826212"/>
                  </a:lnTo>
                  <a:lnTo>
                    <a:pt x="2453246" y="6790817"/>
                  </a:lnTo>
                  <a:close/>
                </a:path>
                <a:path w="9176385" h="6893559">
                  <a:moveTo>
                    <a:pt x="2519210" y="0"/>
                  </a:moveTo>
                  <a:lnTo>
                    <a:pt x="2009013" y="0"/>
                  </a:lnTo>
                  <a:lnTo>
                    <a:pt x="2009013" y="35496"/>
                  </a:lnTo>
                  <a:lnTo>
                    <a:pt x="2519210" y="35496"/>
                  </a:lnTo>
                  <a:lnTo>
                    <a:pt x="2519210" y="0"/>
                  </a:lnTo>
                  <a:close/>
                </a:path>
                <a:path w="9176385" h="6893559">
                  <a:moveTo>
                    <a:pt x="2627947" y="6858000"/>
                  </a:moveTo>
                  <a:lnTo>
                    <a:pt x="2015718" y="6858000"/>
                  </a:lnTo>
                  <a:lnTo>
                    <a:pt x="2015718" y="6893496"/>
                  </a:lnTo>
                  <a:lnTo>
                    <a:pt x="2627947" y="6893496"/>
                  </a:lnTo>
                  <a:lnTo>
                    <a:pt x="2627947" y="6858000"/>
                  </a:lnTo>
                  <a:close/>
                </a:path>
                <a:path w="9176385" h="6893559">
                  <a:moveTo>
                    <a:pt x="2905531" y="67284"/>
                  </a:moveTo>
                  <a:lnTo>
                    <a:pt x="2294877" y="67284"/>
                  </a:lnTo>
                  <a:lnTo>
                    <a:pt x="2294877" y="102679"/>
                  </a:lnTo>
                  <a:lnTo>
                    <a:pt x="2905531" y="102679"/>
                  </a:lnTo>
                  <a:lnTo>
                    <a:pt x="2905531" y="67284"/>
                  </a:lnTo>
                  <a:close/>
                </a:path>
                <a:path w="9176385" h="6893559">
                  <a:moveTo>
                    <a:pt x="3111093" y="6790817"/>
                  </a:moveTo>
                  <a:lnTo>
                    <a:pt x="2500439" y="6790817"/>
                  </a:lnTo>
                  <a:lnTo>
                    <a:pt x="2500439" y="6826212"/>
                  </a:lnTo>
                  <a:lnTo>
                    <a:pt x="3111093" y="6826212"/>
                  </a:lnTo>
                  <a:lnTo>
                    <a:pt x="3111093" y="6790817"/>
                  </a:lnTo>
                  <a:close/>
                </a:path>
                <a:path w="9176385" h="6893559">
                  <a:moveTo>
                    <a:pt x="3178772" y="0"/>
                  </a:moveTo>
                  <a:lnTo>
                    <a:pt x="2566543" y="0"/>
                  </a:lnTo>
                  <a:lnTo>
                    <a:pt x="2566543" y="35496"/>
                  </a:lnTo>
                  <a:lnTo>
                    <a:pt x="3178772" y="35496"/>
                  </a:lnTo>
                  <a:lnTo>
                    <a:pt x="3178772" y="0"/>
                  </a:lnTo>
                  <a:close/>
                </a:path>
                <a:path w="9176385" h="6893559">
                  <a:moveTo>
                    <a:pt x="3185464" y="6858000"/>
                  </a:moveTo>
                  <a:lnTo>
                    <a:pt x="2675267" y="6858000"/>
                  </a:lnTo>
                  <a:lnTo>
                    <a:pt x="2675267" y="6893496"/>
                  </a:lnTo>
                  <a:lnTo>
                    <a:pt x="3185464" y="6893496"/>
                  </a:lnTo>
                  <a:lnTo>
                    <a:pt x="3185464" y="6858000"/>
                  </a:lnTo>
                  <a:close/>
                </a:path>
                <a:path w="9176385" h="6893559">
                  <a:moveTo>
                    <a:pt x="3461613" y="67284"/>
                  </a:moveTo>
                  <a:lnTo>
                    <a:pt x="2952737" y="67284"/>
                  </a:lnTo>
                  <a:lnTo>
                    <a:pt x="2952737" y="102679"/>
                  </a:lnTo>
                  <a:lnTo>
                    <a:pt x="3461613" y="102679"/>
                  </a:lnTo>
                  <a:lnTo>
                    <a:pt x="3461613" y="67284"/>
                  </a:lnTo>
                  <a:close/>
                </a:path>
                <a:path w="9176385" h="6893559">
                  <a:moveTo>
                    <a:pt x="3465131" y="6790817"/>
                  </a:moveTo>
                  <a:lnTo>
                    <a:pt x="3347110" y="6790817"/>
                  </a:lnTo>
                  <a:lnTo>
                    <a:pt x="3347110" y="6826212"/>
                  </a:lnTo>
                  <a:lnTo>
                    <a:pt x="3465131" y="6826212"/>
                  </a:lnTo>
                  <a:lnTo>
                    <a:pt x="3465131" y="6790817"/>
                  </a:lnTo>
                  <a:close/>
                </a:path>
                <a:path w="9176385" h="6893559">
                  <a:moveTo>
                    <a:pt x="3533724" y="0"/>
                  </a:moveTo>
                  <a:lnTo>
                    <a:pt x="3415411" y="0"/>
                  </a:lnTo>
                  <a:lnTo>
                    <a:pt x="3415411" y="35496"/>
                  </a:lnTo>
                  <a:lnTo>
                    <a:pt x="3533724" y="35496"/>
                  </a:lnTo>
                  <a:lnTo>
                    <a:pt x="3533724" y="0"/>
                  </a:lnTo>
                  <a:close/>
                </a:path>
                <a:path w="9176385" h="6893559">
                  <a:moveTo>
                    <a:pt x="3777043" y="6858000"/>
                  </a:moveTo>
                  <a:lnTo>
                    <a:pt x="3658743" y="6858000"/>
                  </a:lnTo>
                  <a:lnTo>
                    <a:pt x="3658743" y="6893496"/>
                  </a:lnTo>
                  <a:lnTo>
                    <a:pt x="3777043" y="6893496"/>
                  </a:lnTo>
                  <a:lnTo>
                    <a:pt x="3777043" y="6858000"/>
                  </a:lnTo>
                  <a:close/>
                </a:path>
                <a:path w="9176385" h="6893559">
                  <a:moveTo>
                    <a:pt x="4051668" y="67284"/>
                  </a:moveTo>
                  <a:lnTo>
                    <a:pt x="3933660" y="67284"/>
                  </a:lnTo>
                  <a:lnTo>
                    <a:pt x="3933660" y="102679"/>
                  </a:lnTo>
                  <a:lnTo>
                    <a:pt x="4051668" y="102679"/>
                  </a:lnTo>
                  <a:lnTo>
                    <a:pt x="4051668" y="67284"/>
                  </a:lnTo>
                  <a:close/>
                </a:path>
                <a:path w="9176385" h="6893559">
                  <a:moveTo>
                    <a:pt x="4446054" y="6790817"/>
                  </a:moveTo>
                  <a:lnTo>
                    <a:pt x="3937190" y="6790817"/>
                  </a:lnTo>
                  <a:lnTo>
                    <a:pt x="3937190" y="6826212"/>
                  </a:lnTo>
                  <a:lnTo>
                    <a:pt x="4446054" y="6826212"/>
                  </a:lnTo>
                  <a:lnTo>
                    <a:pt x="4446054" y="6790817"/>
                  </a:lnTo>
                  <a:close/>
                </a:path>
                <a:path w="9176385" h="6893559">
                  <a:moveTo>
                    <a:pt x="4517187" y="0"/>
                  </a:moveTo>
                  <a:lnTo>
                    <a:pt x="4006989" y="0"/>
                  </a:lnTo>
                  <a:lnTo>
                    <a:pt x="4006989" y="35496"/>
                  </a:lnTo>
                  <a:lnTo>
                    <a:pt x="4517187" y="35496"/>
                  </a:lnTo>
                  <a:lnTo>
                    <a:pt x="4517187" y="0"/>
                  </a:lnTo>
                  <a:close/>
                </a:path>
                <a:path w="9176385" h="6893559">
                  <a:moveTo>
                    <a:pt x="4625911" y="6858000"/>
                  </a:moveTo>
                  <a:lnTo>
                    <a:pt x="4013682" y="6858000"/>
                  </a:lnTo>
                  <a:lnTo>
                    <a:pt x="4013682" y="6893496"/>
                  </a:lnTo>
                  <a:lnTo>
                    <a:pt x="4625911" y="6893496"/>
                  </a:lnTo>
                  <a:lnTo>
                    <a:pt x="4625911" y="6858000"/>
                  </a:lnTo>
                  <a:close/>
                </a:path>
                <a:path w="9176385" h="6893559">
                  <a:moveTo>
                    <a:pt x="4898352" y="67284"/>
                  </a:moveTo>
                  <a:lnTo>
                    <a:pt x="4287698" y="67284"/>
                  </a:lnTo>
                  <a:lnTo>
                    <a:pt x="4287698" y="102679"/>
                  </a:lnTo>
                  <a:lnTo>
                    <a:pt x="4898352" y="102679"/>
                  </a:lnTo>
                  <a:lnTo>
                    <a:pt x="4898352" y="67284"/>
                  </a:lnTo>
                  <a:close/>
                </a:path>
                <a:path w="9176385" h="6893559">
                  <a:moveTo>
                    <a:pt x="5103914" y="6790817"/>
                  </a:moveTo>
                  <a:lnTo>
                    <a:pt x="4493247" y="6790817"/>
                  </a:lnTo>
                  <a:lnTo>
                    <a:pt x="4493247" y="6826212"/>
                  </a:lnTo>
                  <a:lnTo>
                    <a:pt x="5103914" y="6826212"/>
                  </a:lnTo>
                  <a:lnTo>
                    <a:pt x="5103914" y="6790817"/>
                  </a:lnTo>
                  <a:close/>
                </a:path>
                <a:path w="9176385" h="6893559">
                  <a:moveTo>
                    <a:pt x="5176748" y="0"/>
                  </a:moveTo>
                  <a:lnTo>
                    <a:pt x="4564507" y="0"/>
                  </a:lnTo>
                  <a:lnTo>
                    <a:pt x="4564507" y="35496"/>
                  </a:lnTo>
                  <a:lnTo>
                    <a:pt x="5176748" y="35496"/>
                  </a:lnTo>
                  <a:lnTo>
                    <a:pt x="5176748" y="0"/>
                  </a:lnTo>
                  <a:close/>
                </a:path>
                <a:path w="9176385" h="6893559">
                  <a:moveTo>
                    <a:pt x="5183441" y="6858000"/>
                  </a:moveTo>
                  <a:lnTo>
                    <a:pt x="4673244" y="6858000"/>
                  </a:lnTo>
                  <a:lnTo>
                    <a:pt x="4673244" y="6893496"/>
                  </a:lnTo>
                  <a:lnTo>
                    <a:pt x="5183441" y="6893496"/>
                  </a:lnTo>
                  <a:lnTo>
                    <a:pt x="5183441" y="6858000"/>
                  </a:lnTo>
                  <a:close/>
                </a:path>
                <a:path w="9176385" h="6893559">
                  <a:moveTo>
                    <a:pt x="5454434" y="67284"/>
                  </a:moveTo>
                  <a:lnTo>
                    <a:pt x="4945545" y="67284"/>
                  </a:lnTo>
                  <a:lnTo>
                    <a:pt x="4945545" y="102679"/>
                  </a:lnTo>
                  <a:lnTo>
                    <a:pt x="5454434" y="102679"/>
                  </a:lnTo>
                  <a:lnTo>
                    <a:pt x="5454434" y="67284"/>
                  </a:lnTo>
                  <a:close/>
                </a:path>
                <a:path w="9176385" h="6893559">
                  <a:moveTo>
                    <a:pt x="5457939" y="6790817"/>
                  </a:moveTo>
                  <a:lnTo>
                    <a:pt x="5339931" y="6790817"/>
                  </a:lnTo>
                  <a:lnTo>
                    <a:pt x="5339931" y="6826212"/>
                  </a:lnTo>
                  <a:lnTo>
                    <a:pt x="5457939" y="6826212"/>
                  </a:lnTo>
                  <a:lnTo>
                    <a:pt x="5457939" y="6790817"/>
                  </a:lnTo>
                  <a:close/>
                </a:path>
                <a:path w="9176385" h="6893559">
                  <a:moveTo>
                    <a:pt x="5531688" y="0"/>
                  </a:moveTo>
                  <a:lnTo>
                    <a:pt x="5413375" y="0"/>
                  </a:lnTo>
                  <a:lnTo>
                    <a:pt x="5413375" y="35496"/>
                  </a:lnTo>
                  <a:lnTo>
                    <a:pt x="5531688" y="35496"/>
                  </a:lnTo>
                  <a:lnTo>
                    <a:pt x="5531688" y="0"/>
                  </a:lnTo>
                  <a:close/>
                </a:path>
                <a:path w="9176385" h="6893559">
                  <a:moveTo>
                    <a:pt x="5775020" y="6858000"/>
                  </a:moveTo>
                  <a:lnTo>
                    <a:pt x="5656719" y="6858000"/>
                  </a:lnTo>
                  <a:lnTo>
                    <a:pt x="5656719" y="6893496"/>
                  </a:lnTo>
                  <a:lnTo>
                    <a:pt x="5775020" y="6893496"/>
                  </a:lnTo>
                  <a:lnTo>
                    <a:pt x="5775020" y="6858000"/>
                  </a:lnTo>
                  <a:close/>
                </a:path>
                <a:path w="9176385" h="6893559">
                  <a:moveTo>
                    <a:pt x="6044489" y="67284"/>
                  </a:moveTo>
                  <a:lnTo>
                    <a:pt x="5926480" y="67284"/>
                  </a:lnTo>
                  <a:lnTo>
                    <a:pt x="5926480" y="102679"/>
                  </a:lnTo>
                  <a:lnTo>
                    <a:pt x="6044489" y="102679"/>
                  </a:lnTo>
                  <a:lnTo>
                    <a:pt x="6044489" y="67284"/>
                  </a:lnTo>
                  <a:close/>
                </a:path>
                <a:path w="9176385" h="6893559">
                  <a:moveTo>
                    <a:pt x="6438874" y="6790817"/>
                  </a:moveTo>
                  <a:lnTo>
                    <a:pt x="5929998" y="6790817"/>
                  </a:lnTo>
                  <a:lnTo>
                    <a:pt x="5929998" y="6826212"/>
                  </a:lnTo>
                  <a:lnTo>
                    <a:pt x="6438874" y="6826212"/>
                  </a:lnTo>
                  <a:lnTo>
                    <a:pt x="6438874" y="6790817"/>
                  </a:lnTo>
                  <a:close/>
                </a:path>
                <a:path w="9176385" h="6893559">
                  <a:moveTo>
                    <a:pt x="6515151" y="0"/>
                  </a:moveTo>
                  <a:lnTo>
                    <a:pt x="6004953" y="0"/>
                  </a:lnTo>
                  <a:lnTo>
                    <a:pt x="6004953" y="35496"/>
                  </a:lnTo>
                  <a:lnTo>
                    <a:pt x="6515151" y="35496"/>
                  </a:lnTo>
                  <a:lnTo>
                    <a:pt x="6515151" y="0"/>
                  </a:lnTo>
                  <a:close/>
                </a:path>
                <a:path w="9176385" h="6893559">
                  <a:moveTo>
                    <a:pt x="6623888" y="6858000"/>
                  </a:moveTo>
                  <a:lnTo>
                    <a:pt x="6011646" y="6858000"/>
                  </a:lnTo>
                  <a:lnTo>
                    <a:pt x="6011646" y="6893496"/>
                  </a:lnTo>
                  <a:lnTo>
                    <a:pt x="6623888" y="6893496"/>
                  </a:lnTo>
                  <a:lnTo>
                    <a:pt x="6623888" y="6858000"/>
                  </a:lnTo>
                  <a:close/>
                </a:path>
                <a:path w="9176385" h="6893559">
                  <a:moveTo>
                    <a:pt x="6891172" y="67284"/>
                  </a:moveTo>
                  <a:lnTo>
                    <a:pt x="6280505" y="67284"/>
                  </a:lnTo>
                  <a:lnTo>
                    <a:pt x="6280505" y="102679"/>
                  </a:lnTo>
                  <a:lnTo>
                    <a:pt x="6891172" y="102679"/>
                  </a:lnTo>
                  <a:lnTo>
                    <a:pt x="6891172" y="67284"/>
                  </a:lnTo>
                  <a:close/>
                </a:path>
                <a:path w="9176385" h="6893559">
                  <a:moveTo>
                    <a:pt x="7096722" y="6790817"/>
                  </a:moveTo>
                  <a:lnTo>
                    <a:pt x="6486068" y="6790817"/>
                  </a:lnTo>
                  <a:lnTo>
                    <a:pt x="6486068" y="6826212"/>
                  </a:lnTo>
                  <a:lnTo>
                    <a:pt x="7096722" y="6826212"/>
                  </a:lnTo>
                  <a:lnTo>
                    <a:pt x="7096722" y="6790817"/>
                  </a:lnTo>
                  <a:close/>
                </a:path>
                <a:path w="9176385" h="6893559">
                  <a:moveTo>
                    <a:pt x="7174725" y="0"/>
                  </a:moveTo>
                  <a:lnTo>
                    <a:pt x="6562484" y="0"/>
                  </a:lnTo>
                  <a:lnTo>
                    <a:pt x="6562484" y="35496"/>
                  </a:lnTo>
                  <a:lnTo>
                    <a:pt x="7174725" y="35496"/>
                  </a:lnTo>
                  <a:lnTo>
                    <a:pt x="7174725" y="0"/>
                  </a:lnTo>
                  <a:close/>
                </a:path>
                <a:path w="9176385" h="6893559">
                  <a:moveTo>
                    <a:pt x="7181405" y="6858000"/>
                  </a:moveTo>
                  <a:lnTo>
                    <a:pt x="6671221" y="6858000"/>
                  </a:lnTo>
                  <a:lnTo>
                    <a:pt x="6671221" y="6893496"/>
                  </a:lnTo>
                  <a:lnTo>
                    <a:pt x="7181405" y="6893496"/>
                  </a:lnTo>
                  <a:lnTo>
                    <a:pt x="7181405" y="6858000"/>
                  </a:lnTo>
                  <a:close/>
                </a:path>
                <a:path w="9176385" h="6893559">
                  <a:moveTo>
                    <a:pt x="7447242" y="67284"/>
                  </a:moveTo>
                  <a:lnTo>
                    <a:pt x="6938378" y="67284"/>
                  </a:lnTo>
                  <a:lnTo>
                    <a:pt x="6938378" y="102679"/>
                  </a:lnTo>
                  <a:lnTo>
                    <a:pt x="7447242" y="102679"/>
                  </a:lnTo>
                  <a:lnTo>
                    <a:pt x="7447242" y="67284"/>
                  </a:lnTo>
                  <a:close/>
                </a:path>
                <a:path w="9176385" h="6893559">
                  <a:moveTo>
                    <a:pt x="7450760" y="6790817"/>
                  </a:moveTo>
                  <a:lnTo>
                    <a:pt x="7332739" y="6790817"/>
                  </a:lnTo>
                  <a:lnTo>
                    <a:pt x="7332739" y="6826212"/>
                  </a:lnTo>
                  <a:lnTo>
                    <a:pt x="7450760" y="6826212"/>
                  </a:lnTo>
                  <a:lnTo>
                    <a:pt x="7450760" y="6790817"/>
                  </a:lnTo>
                  <a:close/>
                </a:path>
                <a:path w="9176385" h="6893559">
                  <a:moveTo>
                    <a:pt x="7529665" y="0"/>
                  </a:moveTo>
                  <a:lnTo>
                    <a:pt x="7411352" y="0"/>
                  </a:lnTo>
                  <a:lnTo>
                    <a:pt x="7411352" y="35496"/>
                  </a:lnTo>
                  <a:lnTo>
                    <a:pt x="7529665" y="35496"/>
                  </a:lnTo>
                  <a:lnTo>
                    <a:pt x="7529665" y="0"/>
                  </a:lnTo>
                  <a:close/>
                </a:path>
                <a:path w="9176385" h="6893559">
                  <a:moveTo>
                    <a:pt x="7772997" y="6858000"/>
                  </a:moveTo>
                  <a:lnTo>
                    <a:pt x="7654684" y="6858000"/>
                  </a:lnTo>
                  <a:lnTo>
                    <a:pt x="7654684" y="6893496"/>
                  </a:lnTo>
                  <a:lnTo>
                    <a:pt x="7772997" y="6893496"/>
                  </a:lnTo>
                  <a:lnTo>
                    <a:pt x="7772997" y="6858000"/>
                  </a:lnTo>
                  <a:close/>
                </a:path>
                <a:path w="9176385" h="6893559">
                  <a:moveTo>
                    <a:pt x="8037309" y="67284"/>
                  </a:moveTo>
                  <a:lnTo>
                    <a:pt x="7919288" y="67284"/>
                  </a:lnTo>
                  <a:lnTo>
                    <a:pt x="7919288" y="102679"/>
                  </a:lnTo>
                  <a:lnTo>
                    <a:pt x="8037309" y="102679"/>
                  </a:lnTo>
                  <a:lnTo>
                    <a:pt x="8037309" y="67284"/>
                  </a:lnTo>
                  <a:close/>
                </a:path>
                <a:path w="9176385" h="6893559">
                  <a:moveTo>
                    <a:pt x="8431695" y="6790817"/>
                  </a:moveTo>
                  <a:lnTo>
                    <a:pt x="7922819" y="6790817"/>
                  </a:lnTo>
                  <a:lnTo>
                    <a:pt x="7922819" y="6826212"/>
                  </a:lnTo>
                  <a:lnTo>
                    <a:pt x="8431695" y="6826212"/>
                  </a:lnTo>
                  <a:lnTo>
                    <a:pt x="8431695" y="6790817"/>
                  </a:lnTo>
                  <a:close/>
                </a:path>
                <a:path w="9176385" h="6893559">
                  <a:moveTo>
                    <a:pt x="8513115" y="0"/>
                  </a:moveTo>
                  <a:lnTo>
                    <a:pt x="8002918" y="0"/>
                  </a:lnTo>
                  <a:lnTo>
                    <a:pt x="8002918" y="35496"/>
                  </a:lnTo>
                  <a:lnTo>
                    <a:pt x="8513115" y="35496"/>
                  </a:lnTo>
                  <a:lnTo>
                    <a:pt x="8513115" y="0"/>
                  </a:lnTo>
                  <a:close/>
                </a:path>
                <a:path w="9176385" h="6893559">
                  <a:moveTo>
                    <a:pt x="8621865" y="6858000"/>
                  </a:moveTo>
                  <a:lnTo>
                    <a:pt x="8009623" y="6858000"/>
                  </a:lnTo>
                  <a:lnTo>
                    <a:pt x="8009623" y="6893496"/>
                  </a:lnTo>
                  <a:lnTo>
                    <a:pt x="8621865" y="6893496"/>
                  </a:lnTo>
                  <a:lnTo>
                    <a:pt x="8621865" y="6858000"/>
                  </a:lnTo>
                  <a:close/>
                </a:path>
                <a:path w="9176385" h="6893559">
                  <a:moveTo>
                    <a:pt x="8883980" y="67284"/>
                  </a:moveTo>
                  <a:lnTo>
                    <a:pt x="8273326" y="67284"/>
                  </a:lnTo>
                  <a:lnTo>
                    <a:pt x="8273326" y="102679"/>
                  </a:lnTo>
                  <a:lnTo>
                    <a:pt x="8883980" y="102679"/>
                  </a:lnTo>
                  <a:lnTo>
                    <a:pt x="8883980" y="67284"/>
                  </a:lnTo>
                  <a:close/>
                </a:path>
                <a:path w="9176385" h="6893559">
                  <a:moveTo>
                    <a:pt x="9089542" y="6790817"/>
                  </a:moveTo>
                  <a:lnTo>
                    <a:pt x="8478888" y="6790817"/>
                  </a:lnTo>
                  <a:lnTo>
                    <a:pt x="8478888" y="6826212"/>
                  </a:lnTo>
                  <a:lnTo>
                    <a:pt x="9089542" y="6826212"/>
                  </a:lnTo>
                  <a:lnTo>
                    <a:pt x="9089542" y="6790817"/>
                  </a:lnTo>
                  <a:close/>
                </a:path>
                <a:path w="9176385" h="6893559">
                  <a:moveTo>
                    <a:pt x="9107246" y="5905068"/>
                  </a:moveTo>
                  <a:lnTo>
                    <a:pt x="9071839" y="5905068"/>
                  </a:lnTo>
                  <a:lnTo>
                    <a:pt x="9071839" y="6413944"/>
                  </a:lnTo>
                  <a:lnTo>
                    <a:pt x="9107246" y="6413944"/>
                  </a:lnTo>
                  <a:lnTo>
                    <a:pt x="9107246" y="5905068"/>
                  </a:lnTo>
                  <a:close/>
                </a:path>
                <a:path w="9176385" h="6893559">
                  <a:moveTo>
                    <a:pt x="9107246" y="5247208"/>
                  </a:moveTo>
                  <a:lnTo>
                    <a:pt x="9071839" y="5247208"/>
                  </a:lnTo>
                  <a:lnTo>
                    <a:pt x="9071839" y="5857862"/>
                  </a:lnTo>
                  <a:lnTo>
                    <a:pt x="9107246" y="5857862"/>
                  </a:lnTo>
                  <a:lnTo>
                    <a:pt x="9107246" y="5247208"/>
                  </a:lnTo>
                  <a:close/>
                </a:path>
                <a:path w="9176385" h="6893559">
                  <a:moveTo>
                    <a:pt x="9107246" y="4893170"/>
                  </a:moveTo>
                  <a:lnTo>
                    <a:pt x="9071839" y="4893170"/>
                  </a:lnTo>
                  <a:lnTo>
                    <a:pt x="9071839" y="5011191"/>
                  </a:lnTo>
                  <a:lnTo>
                    <a:pt x="9107246" y="5011191"/>
                  </a:lnTo>
                  <a:lnTo>
                    <a:pt x="9107246" y="4893170"/>
                  </a:lnTo>
                  <a:close/>
                </a:path>
                <a:path w="9176385" h="6893559">
                  <a:moveTo>
                    <a:pt x="9107246" y="3912273"/>
                  </a:moveTo>
                  <a:lnTo>
                    <a:pt x="9071839" y="3912273"/>
                  </a:lnTo>
                  <a:lnTo>
                    <a:pt x="9071839" y="4421124"/>
                  </a:lnTo>
                  <a:lnTo>
                    <a:pt x="9107246" y="4421124"/>
                  </a:lnTo>
                  <a:lnTo>
                    <a:pt x="9107246" y="3912273"/>
                  </a:lnTo>
                  <a:close/>
                </a:path>
                <a:path w="9176385" h="6893559">
                  <a:moveTo>
                    <a:pt x="9107246" y="3254400"/>
                  </a:moveTo>
                  <a:lnTo>
                    <a:pt x="9071839" y="3254400"/>
                  </a:lnTo>
                  <a:lnTo>
                    <a:pt x="9071839" y="3865054"/>
                  </a:lnTo>
                  <a:lnTo>
                    <a:pt x="9107246" y="3865054"/>
                  </a:lnTo>
                  <a:lnTo>
                    <a:pt x="9107246" y="3254400"/>
                  </a:lnTo>
                  <a:close/>
                </a:path>
                <a:path w="9176385" h="6893559">
                  <a:moveTo>
                    <a:pt x="9107246" y="2900362"/>
                  </a:moveTo>
                  <a:lnTo>
                    <a:pt x="9071839" y="2900362"/>
                  </a:lnTo>
                  <a:lnTo>
                    <a:pt x="9071839" y="3018371"/>
                  </a:lnTo>
                  <a:lnTo>
                    <a:pt x="9107246" y="3018371"/>
                  </a:lnTo>
                  <a:lnTo>
                    <a:pt x="9107246" y="2900362"/>
                  </a:lnTo>
                  <a:close/>
                </a:path>
                <a:path w="9176385" h="6893559">
                  <a:moveTo>
                    <a:pt x="9107246" y="1919439"/>
                  </a:moveTo>
                  <a:lnTo>
                    <a:pt x="9071839" y="1919439"/>
                  </a:lnTo>
                  <a:lnTo>
                    <a:pt x="9071839" y="2428316"/>
                  </a:lnTo>
                  <a:lnTo>
                    <a:pt x="9107246" y="2428316"/>
                  </a:lnTo>
                  <a:lnTo>
                    <a:pt x="9107246" y="1919439"/>
                  </a:lnTo>
                  <a:close/>
                </a:path>
                <a:path w="9176385" h="6893559">
                  <a:moveTo>
                    <a:pt x="9107246" y="1261592"/>
                  </a:moveTo>
                  <a:lnTo>
                    <a:pt x="9071839" y="1261592"/>
                  </a:lnTo>
                  <a:lnTo>
                    <a:pt x="9071839" y="1872234"/>
                  </a:lnTo>
                  <a:lnTo>
                    <a:pt x="9107246" y="1872234"/>
                  </a:lnTo>
                  <a:lnTo>
                    <a:pt x="9107246" y="1261592"/>
                  </a:lnTo>
                  <a:close/>
                </a:path>
                <a:path w="9176385" h="6893559">
                  <a:moveTo>
                    <a:pt x="9107246" y="907554"/>
                  </a:moveTo>
                  <a:lnTo>
                    <a:pt x="9071839" y="907554"/>
                  </a:lnTo>
                  <a:lnTo>
                    <a:pt x="9071839" y="1025550"/>
                  </a:lnTo>
                  <a:lnTo>
                    <a:pt x="9107246" y="1025550"/>
                  </a:lnTo>
                  <a:lnTo>
                    <a:pt x="9107246" y="907554"/>
                  </a:lnTo>
                  <a:close/>
                </a:path>
                <a:path w="9176385" h="6893559">
                  <a:moveTo>
                    <a:pt x="9107246" y="75196"/>
                  </a:moveTo>
                  <a:lnTo>
                    <a:pt x="9099321" y="67271"/>
                  </a:lnTo>
                  <a:lnTo>
                    <a:pt x="8931186" y="67271"/>
                  </a:lnTo>
                  <a:lnTo>
                    <a:pt x="8931186" y="102679"/>
                  </a:lnTo>
                  <a:lnTo>
                    <a:pt x="9071851" y="102679"/>
                  </a:lnTo>
                  <a:lnTo>
                    <a:pt x="9071851" y="435495"/>
                  </a:lnTo>
                  <a:lnTo>
                    <a:pt x="9107246" y="435495"/>
                  </a:lnTo>
                  <a:lnTo>
                    <a:pt x="9107246" y="75196"/>
                  </a:lnTo>
                  <a:close/>
                </a:path>
                <a:path w="9176385" h="6893559">
                  <a:moveTo>
                    <a:pt x="9175839" y="6854469"/>
                  </a:moveTo>
                  <a:lnTo>
                    <a:pt x="9140342" y="6854469"/>
                  </a:lnTo>
                  <a:lnTo>
                    <a:pt x="9140342" y="6858000"/>
                  </a:lnTo>
                  <a:lnTo>
                    <a:pt x="8669185" y="6858000"/>
                  </a:lnTo>
                  <a:lnTo>
                    <a:pt x="8669185" y="6893496"/>
                  </a:lnTo>
                  <a:lnTo>
                    <a:pt x="9167889" y="6893496"/>
                  </a:lnTo>
                  <a:lnTo>
                    <a:pt x="9175839" y="6885546"/>
                  </a:lnTo>
                  <a:lnTo>
                    <a:pt x="9175839" y="6854469"/>
                  </a:lnTo>
                  <a:close/>
                </a:path>
                <a:path w="9176385" h="6893559">
                  <a:moveTo>
                    <a:pt x="9175839" y="6262878"/>
                  </a:moveTo>
                  <a:lnTo>
                    <a:pt x="9140342" y="6262878"/>
                  </a:lnTo>
                  <a:lnTo>
                    <a:pt x="9140342" y="6381191"/>
                  </a:lnTo>
                  <a:lnTo>
                    <a:pt x="9175839" y="6381191"/>
                  </a:lnTo>
                  <a:lnTo>
                    <a:pt x="9175839" y="6262878"/>
                  </a:lnTo>
                  <a:close/>
                </a:path>
                <a:path w="9176385" h="6893559">
                  <a:moveTo>
                    <a:pt x="9175839" y="5414010"/>
                  </a:moveTo>
                  <a:lnTo>
                    <a:pt x="9140342" y="5414010"/>
                  </a:lnTo>
                  <a:lnTo>
                    <a:pt x="9140342" y="6026251"/>
                  </a:lnTo>
                  <a:lnTo>
                    <a:pt x="9175839" y="6026251"/>
                  </a:lnTo>
                  <a:lnTo>
                    <a:pt x="9175839" y="5414010"/>
                  </a:lnTo>
                  <a:close/>
                </a:path>
                <a:path w="9176385" h="6893559">
                  <a:moveTo>
                    <a:pt x="9175839" y="4856492"/>
                  </a:moveTo>
                  <a:lnTo>
                    <a:pt x="9140342" y="4856492"/>
                  </a:lnTo>
                  <a:lnTo>
                    <a:pt x="9140342" y="5366677"/>
                  </a:lnTo>
                  <a:lnTo>
                    <a:pt x="9175839" y="5366677"/>
                  </a:lnTo>
                  <a:lnTo>
                    <a:pt x="9175839" y="4856492"/>
                  </a:lnTo>
                  <a:close/>
                </a:path>
                <a:path w="9176385" h="6893559">
                  <a:moveTo>
                    <a:pt x="9175839" y="4264914"/>
                  </a:moveTo>
                  <a:lnTo>
                    <a:pt x="9140342" y="4264914"/>
                  </a:lnTo>
                  <a:lnTo>
                    <a:pt x="9140342" y="4383227"/>
                  </a:lnTo>
                  <a:lnTo>
                    <a:pt x="9175839" y="4383227"/>
                  </a:lnTo>
                  <a:lnTo>
                    <a:pt x="9175839" y="4264914"/>
                  </a:lnTo>
                  <a:close/>
                </a:path>
                <a:path w="9176385" h="6893559">
                  <a:moveTo>
                    <a:pt x="9175839" y="3416046"/>
                  </a:moveTo>
                  <a:lnTo>
                    <a:pt x="9140342" y="3416046"/>
                  </a:lnTo>
                  <a:lnTo>
                    <a:pt x="9140342" y="4028287"/>
                  </a:lnTo>
                  <a:lnTo>
                    <a:pt x="9175839" y="4028287"/>
                  </a:lnTo>
                  <a:lnTo>
                    <a:pt x="9175839" y="3416046"/>
                  </a:lnTo>
                  <a:close/>
                </a:path>
                <a:path w="9176385" h="6893559">
                  <a:moveTo>
                    <a:pt x="9175839" y="2858528"/>
                  </a:moveTo>
                  <a:lnTo>
                    <a:pt x="9140342" y="2858528"/>
                  </a:lnTo>
                  <a:lnTo>
                    <a:pt x="9140342" y="3368713"/>
                  </a:lnTo>
                  <a:lnTo>
                    <a:pt x="9175839" y="3368713"/>
                  </a:lnTo>
                  <a:lnTo>
                    <a:pt x="9175839" y="2858528"/>
                  </a:lnTo>
                  <a:close/>
                </a:path>
                <a:path w="9176385" h="6893559">
                  <a:moveTo>
                    <a:pt x="9175839" y="2266950"/>
                  </a:moveTo>
                  <a:lnTo>
                    <a:pt x="9140342" y="2266950"/>
                  </a:lnTo>
                  <a:lnTo>
                    <a:pt x="9140342" y="2385263"/>
                  </a:lnTo>
                  <a:lnTo>
                    <a:pt x="9175839" y="2385263"/>
                  </a:lnTo>
                  <a:lnTo>
                    <a:pt x="9175839" y="2266950"/>
                  </a:lnTo>
                  <a:close/>
                </a:path>
                <a:path w="9176385" h="6893559">
                  <a:moveTo>
                    <a:pt x="9175839" y="1418069"/>
                  </a:moveTo>
                  <a:lnTo>
                    <a:pt x="9140342" y="1418069"/>
                  </a:lnTo>
                  <a:lnTo>
                    <a:pt x="9140342" y="2030310"/>
                  </a:lnTo>
                  <a:lnTo>
                    <a:pt x="9175839" y="2030310"/>
                  </a:lnTo>
                  <a:lnTo>
                    <a:pt x="9175839" y="1418069"/>
                  </a:lnTo>
                  <a:close/>
                </a:path>
                <a:path w="9176385" h="6893559">
                  <a:moveTo>
                    <a:pt x="9175839" y="860564"/>
                  </a:moveTo>
                  <a:lnTo>
                    <a:pt x="9140342" y="860564"/>
                  </a:lnTo>
                  <a:lnTo>
                    <a:pt x="9140342" y="1370749"/>
                  </a:lnTo>
                  <a:lnTo>
                    <a:pt x="9175839" y="1370749"/>
                  </a:lnTo>
                  <a:lnTo>
                    <a:pt x="9175839" y="860564"/>
                  </a:lnTo>
                  <a:close/>
                </a:path>
                <a:path w="9176385" h="6893559">
                  <a:moveTo>
                    <a:pt x="9175839" y="268973"/>
                  </a:moveTo>
                  <a:lnTo>
                    <a:pt x="9140342" y="268973"/>
                  </a:lnTo>
                  <a:lnTo>
                    <a:pt x="9140342" y="387286"/>
                  </a:lnTo>
                  <a:lnTo>
                    <a:pt x="9175839" y="387286"/>
                  </a:lnTo>
                  <a:lnTo>
                    <a:pt x="9175839" y="268973"/>
                  </a:lnTo>
                  <a:close/>
                </a:path>
                <a:path w="9176385" h="6893559">
                  <a:moveTo>
                    <a:pt x="9175839" y="7950"/>
                  </a:moveTo>
                  <a:lnTo>
                    <a:pt x="9167889" y="0"/>
                  </a:lnTo>
                  <a:lnTo>
                    <a:pt x="8560448" y="0"/>
                  </a:lnTo>
                  <a:lnTo>
                    <a:pt x="8560448" y="35496"/>
                  </a:lnTo>
                  <a:lnTo>
                    <a:pt x="9158084" y="35496"/>
                  </a:lnTo>
                  <a:lnTo>
                    <a:pt x="9158084" y="32346"/>
                  </a:lnTo>
                  <a:lnTo>
                    <a:pt x="9175839" y="32346"/>
                  </a:lnTo>
                  <a:lnTo>
                    <a:pt x="9175839" y="7950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625699" y="3886194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77"/>
                  </a:lnTo>
                  <a:lnTo>
                    <a:pt x="620636" y="39052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93"/>
                  </a:lnTo>
                  <a:lnTo>
                    <a:pt x="297446" y="352374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79995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206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206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79995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74"/>
                  </a:lnTo>
                  <a:lnTo>
                    <a:pt x="1499184" y="225793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52"/>
                  </a:lnTo>
                  <a:lnTo>
                    <a:pt x="1066241" y="102577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162B53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752501" y="4423690"/>
              <a:ext cx="1542770" cy="71154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dirty="0">
                <a:solidFill>
                  <a:srgbClr val="2C3C6C"/>
                </a:solidFill>
              </a:rPr>
              <a:t>one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spc="-60" dirty="0">
                <a:solidFill>
                  <a:srgbClr val="2C3C6C"/>
                </a:solidFill>
              </a:rPr>
              <a:t>Two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155</Words>
  <Application>Microsoft Office PowerPoint</Application>
  <PresentationFormat>Custom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Cambria</vt:lpstr>
      <vt:lpstr>Ubuntu Light</vt:lpstr>
      <vt:lpstr>Office Theme</vt:lpstr>
      <vt:lpstr>Certificate of Completion</vt:lpstr>
      <vt:lpstr>Certificate of Completion</vt:lpstr>
      <vt:lpstr>Certificate of Completion</vt:lpstr>
      <vt:lpstr>Certificate of Completion</vt:lpstr>
      <vt:lpstr>Certificate of Completion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certificates_PDF</dc:title>
  <dc:creator>Jack Bentley</dc:creator>
  <cp:lastModifiedBy>Jack Bentley</cp:lastModifiedBy>
  <cp:revision>2</cp:revision>
  <dcterms:created xsi:type="dcterms:W3CDTF">2020-10-19T17:02:48Z</dcterms:created>
  <dcterms:modified xsi:type="dcterms:W3CDTF">2020-10-19T17:08:42Z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2020-10-19T00:00:00Z</vt:filetime>
  </property>
  <property fmtid="{D5CDD505-2E9C-101B-9397-08002B2CF9AE}" pid="3" name="Creator">
    <vt:lpwstr>Adobe Illustrator 24.0 (Windows)</vt:lpwstr>
  </property>
  <property fmtid="{D5CDD505-2E9C-101B-9397-08002B2CF9AE}" pid="4" name="LastSaved">
    <vt:filetime>2020-10-19T00:00:00Z</vt:filetime>
  </property>
</Properties>
</file>